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4077" r:id="rId2"/>
    <p:sldMasterId id="2147484102" r:id="rId3"/>
    <p:sldMasterId id="2147484163" r:id="rId4"/>
    <p:sldMasterId id="2147484294" r:id="rId5"/>
    <p:sldMasterId id="2147484306" r:id="rId6"/>
    <p:sldMasterId id="2147484319" r:id="rId7"/>
  </p:sldMasterIdLst>
  <p:notesMasterIdLst>
    <p:notesMasterId r:id="rId34"/>
  </p:notesMasterIdLst>
  <p:sldIdLst>
    <p:sldId id="547" r:id="rId8"/>
    <p:sldId id="573" r:id="rId9"/>
    <p:sldId id="757" r:id="rId10"/>
    <p:sldId id="545" r:id="rId11"/>
    <p:sldId id="427" r:id="rId12"/>
    <p:sldId id="500" r:id="rId13"/>
    <p:sldId id="431" r:id="rId14"/>
    <p:sldId id="541" r:id="rId15"/>
    <p:sldId id="523" r:id="rId16"/>
    <p:sldId id="525" r:id="rId17"/>
    <p:sldId id="527" r:id="rId18"/>
    <p:sldId id="532" r:id="rId19"/>
    <p:sldId id="533" r:id="rId20"/>
    <p:sldId id="535" r:id="rId21"/>
    <p:sldId id="537" r:id="rId22"/>
    <p:sldId id="569" r:id="rId23"/>
    <p:sldId id="570" r:id="rId24"/>
    <p:sldId id="561" r:id="rId25"/>
    <p:sldId id="759" r:id="rId26"/>
    <p:sldId id="562" r:id="rId27"/>
    <p:sldId id="563" r:id="rId28"/>
    <p:sldId id="564" r:id="rId29"/>
    <p:sldId id="565" r:id="rId30"/>
    <p:sldId id="566" r:id="rId31"/>
    <p:sldId id="567" r:id="rId32"/>
    <p:sldId id="397" r:id="rId33"/>
  </p:sldIdLst>
  <p:sldSz cx="9144000" cy="6858000" type="screen4x3"/>
  <p:notesSz cx="6858000" cy="9144000"/>
  <p:custDataLst>
    <p:tags r:id="rId35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F4E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68" d="100"/>
          <a:sy n="68" d="100"/>
        </p:scale>
        <p:origin x="3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hyperlink" Target="../APLIKASI%20VERSI%204.1/ePengawas/3%20SMP/RABANG,S.Pd.,MM/3.%20APLIKASI%20V.4.1%20SMP%2001%202019/FinalE-Pengawas_OK/e_PENGAWASAN.xlsb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../Master%20-%20E-Guru%20K-13%20-%20pa%20Agus%20-%20SMP.xlsx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../EKepsek.xls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../Master%20-%20E-Guru%20K-13%20-%20pa%20Agus%20-%20SMP.xlsx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../EKepsek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C0044-2F91-C64D-B480-1EA88ADCA8EA}" type="doc">
      <dgm:prSet loTypeId="urn:microsoft.com/office/officeart/2005/8/layout/cycle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4A8BD-8878-9E45-AE57-CD7C0FB9C6E8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/>
            <a:t>PENYUSUNAN PROGRAM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7BD8FE7E-6998-E141-845F-59B2F1C16A2A}" type="parTrans" cxnId="{F8E9C1B8-9E46-9E47-82F9-85CBBBDDEE78}">
      <dgm:prSet/>
      <dgm:spPr/>
      <dgm:t>
        <a:bodyPr/>
        <a:lstStyle/>
        <a:p>
          <a:endParaRPr lang="en-US"/>
        </a:p>
      </dgm:t>
    </dgm:pt>
    <dgm:pt modelId="{8E612E52-5F78-0F4E-AA25-FCBA1C88DF91}" type="sibTrans" cxnId="{F8E9C1B8-9E46-9E47-82F9-85CBBBDDEE78}">
      <dgm:prSet/>
      <dgm:spPr>
        <a:ln w="38100" cmpd="sng"/>
      </dgm:spPr>
      <dgm:t>
        <a:bodyPr/>
        <a:lstStyle/>
        <a:p>
          <a:endParaRPr lang="en-US"/>
        </a:p>
      </dgm:t>
    </dgm:pt>
    <dgm:pt modelId="{A95E224B-4F4A-2345-8CEC-1632E3F0C637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/>
            <a:t>PELAKSANAAN PENGAWASAN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090AF23-0BA7-2C49-AA53-F7CDFC21F987}" type="parTrans" cxnId="{D544BB2C-E330-8340-9235-E5070531E81D}">
      <dgm:prSet/>
      <dgm:spPr/>
      <dgm:t>
        <a:bodyPr/>
        <a:lstStyle/>
        <a:p>
          <a:endParaRPr lang="en-US"/>
        </a:p>
      </dgm:t>
    </dgm:pt>
    <dgm:pt modelId="{09CEAD55-56F4-B247-9306-1DAA02FD2AAD}" type="sibTrans" cxnId="{D544BB2C-E330-8340-9235-E5070531E81D}">
      <dgm:prSet/>
      <dgm:spPr>
        <a:ln w="38100" cmpd="sng"/>
      </dgm:spPr>
      <dgm:t>
        <a:bodyPr/>
        <a:lstStyle/>
        <a:p>
          <a:endParaRPr lang="en-US"/>
        </a:p>
      </dgm:t>
    </dgm:pt>
    <dgm:pt modelId="{A5227862-9451-2F42-961A-DA1174FE0D63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/>
            <a:t>PELAPORAN PELAKSANAAN DAN HASIL</a:t>
          </a:r>
        </a:p>
      </dgm:t>
    </dgm:pt>
    <dgm:pt modelId="{378C060E-64D5-C84E-9F3B-53035E42A934}" type="parTrans" cxnId="{BA1FC066-17C7-284E-B516-0779A457D501}">
      <dgm:prSet/>
      <dgm:spPr/>
      <dgm:t>
        <a:bodyPr/>
        <a:lstStyle/>
        <a:p>
          <a:endParaRPr lang="en-US"/>
        </a:p>
      </dgm:t>
    </dgm:pt>
    <dgm:pt modelId="{B8EDA57F-9650-F34C-B016-EE9929EED777}" type="sibTrans" cxnId="{BA1FC066-17C7-284E-B516-0779A457D501}">
      <dgm:prSet/>
      <dgm:spPr>
        <a:ln w="38100" cmpd="sng"/>
      </dgm:spPr>
      <dgm:t>
        <a:bodyPr/>
        <a:lstStyle/>
        <a:p>
          <a:endParaRPr lang="en-US"/>
        </a:p>
      </dgm:t>
    </dgm:pt>
    <dgm:pt modelId="{C967D355-2ABE-3146-957A-7ACD123CAC2C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/>
            <a:t>EVALUASI HASIL PELAKSANAAN</a:t>
          </a:r>
        </a:p>
      </dgm:t>
    </dgm:pt>
    <dgm:pt modelId="{5B55DAE7-BA01-CD41-953E-4B9DB08EB55F}" type="parTrans" cxnId="{2FABD103-A042-224D-8386-0B30D02630D7}">
      <dgm:prSet/>
      <dgm:spPr/>
      <dgm:t>
        <a:bodyPr/>
        <a:lstStyle/>
        <a:p>
          <a:endParaRPr lang="en-US"/>
        </a:p>
      </dgm:t>
    </dgm:pt>
    <dgm:pt modelId="{5B166C7D-1970-9C40-8183-D03D9386C088}" type="sibTrans" cxnId="{2FABD103-A042-224D-8386-0B30D02630D7}">
      <dgm:prSet/>
      <dgm:spPr>
        <a:ln w="38100" cmpd="sng"/>
      </dgm:spPr>
      <dgm:t>
        <a:bodyPr/>
        <a:lstStyle/>
        <a:p>
          <a:endParaRPr lang="en-US"/>
        </a:p>
      </dgm:t>
    </dgm:pt>
    <dgm:pt modelId="{41A73892-3A28-D840-AADC-27E93B3C8AEB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/>
            <a:t>PELAPORAN HASIL EVALUASI</a:t>
          </a:r>
        </a:p>
      </dgm:t>
    </dgm:pt>
    <dgm:pt modelId="{BB600E48-0EDB-4543-84DD-2FAEA6E49A38}" type="parTrans" cxnId="{7399F2D3-BCD9-774F-9712-A9A53FB25F5F}">
      <dgm:prSet/>
      <dgm:spPr/>
      <dgm:t>
        <a:bodyPr/>
        <a:lstStyle/>
        <a:p>
          <a:endParaRPr lang="en-US"/>
        </a:p>
      </dgm:t>
    </dgm:pt>
    <dgm:pt modelId="{5DADD151-D472-1649-85B3-CBCE706794EA}" type="sibTrans" cxnId="{7399F2D3-BCD9-774F-9712-A9A53FB25F5F}">
      <dgm:prSet/>
      <dgm:spPr>
        <a:ln w="38100" cmpd="sng"/>
      </dgm:spPr>
      <dgm:t>
        <a:bodyPr/>
        <a:lstStyle/>
        <a:p>
          <a:endParaRPr lang="en-US"/>
        </a:p>
      </dgm:t>
    </dgm:pt>
    <dgm:pt modelId="{87FF7E9C-F08E-CC4B-ACC0-DC07A967F264}" type="pres">
      <dgm:prSet presAssocID="{97FC0044-2F91-C64D-B480-1EA88ADCA8EA}" presName="cycle" presStyleCnt="0">
        <dgm:presLayoutVars>
          <dgm:dir/>
          <dgm:resizeHandles val="exact"/>
        </dgm:presLayoutVars>
      </dgm:prSet>
      <dgm:spPr/>
    </dgm:pt>
    <dgm:pt modelId="{AD6606D6-EDA7-954B-8CF5-450E25E8F6BF}" type="pres">
      <dgm:prSet presAssocID="{AF24A8BD-8878-9E45-AE57-CD7C0FB9C6E8}" presName="node" presStyleLbl="node1" presStyleIdx="0" presStyleCnt="5" custScaleX="214359" custRadScaleRad="102669" custRadScaleInc="27424">
        <dgm:presLayoutVars>
          <dgm:bulletEnabled val="1"/>
        </dgm:presLayoutVars>
      </dgm:prSet>
      <dgm:spPr/>
    </dgm:pt>
    <dgm:pt modelId="{1F0E250D-40D3-9740-B725-7197FC2C6CB8}" type="pres">
      <dgm:prSet presAssocID="{AF24A8BD-8878-9E45-AE57-CD7C0FB9C6E8}" presName="spNode" presStyleCnt="0"/>
      <dgm:spPr/>
    </dgm:pt>
    <dgm:pt modelId="{957EDA39-75B8-A54B-B335-DFB1D59045AB}" type="pres">
      <dgm:prSet presAssocID="{8E612E52-5F78-0F4E-AA25-FCBA1C88DF91}" presName="sibTrans" presStyleLbl="sibTrans1D1" presStyleIdx="0" presStyleCnt="5"/>
      <dgm:spPr/>
    </dgm:pt>
    <dgm:pt modelId="{D5C755B0-57CC-F442-A70E-33AA234A6AA0}" type="pres">
      <dgm:prSet presAssocID="{A95E224B-4F4A-2345-8CEC-1632E3F0C637}" presName="node" presStyleLbl="node1" presStyleIdx="1" presStyleCnt="5" custScaleX="161051" custRadScaleRad="98585" custRadScaleInc="-1115">
        <dgm:presLayoutVars>
          <dgm:bulletEnabled val="1"/>
        </dgm:presLayoutVars>
      </dgm:prSet>
      <dgm:spPr/>
    </dgm:pt>
    <dgm:pt modelId="{5E7956B2-BCB9-4644-9CDE-462CEFED6B9D}" type="pres">
      <dgm:prSet presAssocID="{A95E224B-4F4A-2345-8CEC-1632E3F0C637}" presName="spNode" presStyleCnt="0"/>
      <dgm:spPr/>
    </dgm:pt>
    <dgm:pt modelId="{7370F7D9-B35D-7140-A870-DA3D3076CE58}" type="pres">
      <dgm:prSet presAssocID="{09CEAD55-56F4-B247-9306-1DAA02FD2AAD}" presName="sibTrans" presStyleLbl="sibTrans1D1" presStyleIdx="1" presStyleCnt="5"/>
      <dgm:spPr/>
    </dgm:pt>
    <dgm:pt modelId="{2046CC46-AA36-B04F-B52A-BC1D78B09DAA}" type="pres">
      <dgm:prSet presAssocID="{A5227862-9451-2F42-961A-DA1174FE0D63}" presName="node" presStyleLbl="node1" presStyleIdx="2" presStyleCnt="5" custScaleX="194872" custRadScaleRad="120027" custRadScaleInc="-65038">
        <dgm:presLayoutVars>
          <dgm:bulletEnabled val="1"/>
        </dgm:presLayoutVars>
      </dgm:prSet>
      <dgm:spPr/>
    </dgm:pt>
    <dgm:pt modelId="{0CA4960B-C9CA-5548-9078-3986C98201AF}" type="pres">
      <dgm:prSet presAssocID="{A5227862-9451-2F42-961A-DA1174FE0D63}" presName="spNode" presStyleCnt="0"/>
      <dgm:spPr/>
    </dgm:pt>
    <dgm:pt modelId="{A8B29A13-1AE4-C944-938F-67A54B28B364}" type="pres">
      <dgm:prSet presAssocID="{B8EDA57F-9650-F34C-B016-EE9929EED777}" presName="sibTrans" presStyleLbl="sibTrans1D1" presStyleIdx="2" presStyleCnt="5"/>
      <dgm:spPr/>
    </dgm:pt>
    <dgm:pt modelId="{B20BC9DE-2DBD-DD43-943B-4F230BE2DA5B}" type="pres">
      <dgm:prSet presAssocID="{C967D355-2ABE-3146-957A-7ACD123CAC2C}" presName="node" presStyleLbl="node1" presStyleIdx="3" presStyleCnt="5" custScaleX="161693" custRadScaleRad="128750" custRadScaleInc="62792">
        <dgm:presLayoutVars>
          <dgm:bulletEnabled val="1"/>
        </dgm:presLayoutVars>
      </dgm:prSet>
      <dgm:spPr/>
    </dgm:pt>
    <dgm:pt modelId="{013BFC8C-CB4E-CA45-9150-A4802D46BE2E}" type="pres">
      <dgm:prSet presAssocID="{C967D355-2ABE-3146-957A-7ACD123CAC2C}" presName="spNode" presStyleCnt="0"/>
      <dgm:spPr/>
    </dgm:pt>
    <dgm:pt modelId="{F2D6D1C4-C08A-A749-B8D9-85751E635290}" type="pres">
      <dgm:prSet presAssocID="{5B166C7D-1970-9C40-8183-D03D9386C088}" presName="sibTrans" presStyleLbl="sibTrans1D1" presStyleIdx="3" presStyleCnt="5"/>
      <dgm:spPr/>
    </dgm:pt>
    <dgm:pt modelId="{CA3DB818-DE95-5242-85E2-051A7062BC2F}" type="pres">
      <dgm:prSet presAssocID="{41A73892-3A28-D840-AADC-27E93B3C8AEB}" presName="node" presStyleLbl="node1" presStyleIdx="4" presStyleCnt="5" custScaleX="161051" custRadScaleRad="139939" custRadScaleInc="-21844">
        <dgm:presLayoutVars>
          <dgm:bulletEnabled val="1"/>
        </dgm:presLayoutVars>
      </dgm:prSet>
      <dgm:spPr/>
    </dgm:pt>
    <dgm:pt modelId="{EAD1F0EA-C90D-0944-B385-3358398D9D01}" type="pres">
      <dgm:prSet presAssocID="{41A73892-3A28-D840-AADC-27E93B3C8AEB}" presName="spNode" presStyleCnt="0"/>
      <dgm:spPr/>
    </dgm:pt>
    <dgm:pt modelId="{5F6EC817-4DE6-8849-BD6A-36C99B3CB14C}" type="pres">
      <dgm:prSet presAssocID="{5DADD151-D472-1649-85B3-CBCE706794EA}" presName="sibTrans" presStyleLbl="sibTrans1D1" presStyleIdx="4" presStyleCnt="5"/>
      <dgm:spPr/>
    </dgm:pt>
  </dgm:ptLst>
  <dgm:cxnLst>
    <dgm:cxn modelId="{0316F701-8AFC-45A7-A21F-E7A9E1FE7B0D}" type="presOf" srcId="{A95E224B-4F4A-2345-8CEC-1632E3F0C637}" destId="{D5C755B0-57CC-F442-A70E-33AA234A6AA0}" srcOrd="0" destOrd="0" presId="urn:microsoft.com/office/officeart/2005/8/layout/cycle5"/>
    <dgm:cxn modelId="{2FABD103-A042-224D-8386-0B30D02630D7}" srcId="{97FC0044-2F91-C64D-B480-1EA88ADCA8EA}" destId="{C967D355-2ABE-3146-957A-7ACD123CAC2C}" srcOrd="3" destOrd="0" parTransId="{5B55DAE7-BA01-CD41-953E-4B9DB08EB55F}" sibTransId="{5B166C7D-1970-9C40-8183-D03D9386C088}"/>
    <dgm:cxn modelId="{37BA3304-CC81-4170-917E-D12E8674E155}" type="presOf" srcId="{8E612E52-5F78-0F4E-AA25-FCBA1C88DF91}" destId="{957EDA39-75B8-A54B-B335-DFB1D59045AB}" srcOrd="0" destOrd="0" presId="urn:microsoft.com/office/officeart/2005/8/layout/cycle5"/>
    <dgm:cxn modelId="{596D6F06-FA1B-4216-8B6E-4479206A1633}" type="presOf" srcId="{5DADD151-D472-1649-85B3-CBCE706794EA}" destId="{5F6EC817-4DE6-8849-BD6A-36C99B3CB14C}" srcOrd="0" destOrd="0" presId="urn:microsoft.com/office/officeart/2005/8/layout/cycle5"/>
    <dgm:cxn modelId="{D544BB2C-E330-8340-9235-E5070531E81D}" srcId="{97FC0044-2F91-C64D-B480-1EA88ADCA8EA}" destId="{A95E224B-4F4A-2345-8CEC-1632E3F0C637}" srcOrd="1" destOrd="0" parTransId="{B090AF23-0BA7-2C49-AA53-F7CDFC21F987}" sibTransId="{09CEAD55-56F4-B247-9306-1DAA02FD2AAD}"/>
    <dgm:cxn modelId="{5E07FB5D-4ABB-4749-8B59-95EA28DAF15F}" type="presOf" srcId="{5B166C7D-1970-9C40-8183-D03D9386C088}" destId="{F2D6D1C4-C08A-A749-B8D9-85751E635290}" srcOrd="0" destOrd="0" presId="urn:microsoft.com/office/officeart/2005/8/layout/cycle5"/>
    <dgm:cxn modelId="{BA1FC066-17C7-284E-B516-0779A457D501}" srcId="{97FC0044-2F91-C64D-B480-1EA88ADCA8EA}" destId="{A5227862-9451-2F42-961A-DA1174FE0D63}" srcOrd="2" destOrd="0" parTransId="{378C060E-64D5-C84E-9F3B-53035E42A934}" sibTransId="{B8EDA57F-9650-F34C-B016-EE9929EED777}"/>
    <dgm:cxn modelId="{EC3E8647-9618-437D-AD80-0E25B14F6846}" type="presOf" srcId="{41A73892-3A28-D840-AADC-27E93B3C8AEB}" destId="{CA3DB818-DE95-5242-85E2-051A7062BC2F}" srcOrd="0" destOrd="0" presId="urn:microsoft.com/office/officeart/2005/8/layout/cycle5"/>
    <dgm:cxn modelId="{B5C43655-9E44-4F6F-A55C-CFE8B019FDCE}" type="presOf" srcId="{A5227862-9451-2F42-961A-DA1174FE0D63}" destId="{2046CC46-AA36-B04F-B52A-BC1D78B09DAA}" srcOrd="0" destOrd="0" presId="urn:microsoft.com/office/officeart/2005/8/layout/cycle5"/>
    <dgm:cxn modelId="{8A8D8679-63CA-44D8-A481-66B23106DE94}" type="presOf" srcId="{C967D355-2ABE-3146-957A-7ACD123CAC2C}" destId="{B20BC9DE-2DBD-DD43-943B-4F230BE2DA5B}" srcOrd="0" destOrd="0" presId="urn:microsoft.com/office/officeart/2005/8/layout/cycle5"/>
    <dgm:cxn modelId="{7E887788-0F1C-46C5-BFBB-85B658F1E436}" type="presOf" srcId="{AF24A8BD-8878-9E45-AE57-CD7C0FB9C6E8}" destId="{AD6606D6-EDA7-954B-8CF5-450E25E8F6BF}" srcOrd="0" destOrd="0" presId="urn:microsoft.com/office/officeart/2005/8/layout/cycle5"/>
    <dgm:cxn modelId="{5FB893B7-F97E-4F3F-9746-C79FE2E387BA}" type="presOf" srcId="{B8EDA57F-9650-F34C-B016-EE9929EED777}" destId="{A8B29A13-1AE4-C944-938F-67A54B28B364}" srcOrd="0" destOrd="0" presId="urn:microsoft.com/office/officeart/2005/8/layout/cycle5"/>
    <dgm:cxn modelId="{F8E9C1B8-9E46-9E47-82F9-85CBBBDDEE78}" srcId="{97FC0044-2F91-C64D-B480-1EA88ADCA8EA}" destId="{AF24A8BD-8878-9E45-AE57-CD7C0FB9C6E8}" srcOrd="0" destOrd="0" parTransId="{7BD8FE7E-6998-E141-845F-59B2F1C16A2A}" sibTransId="{8E612E52-5F78-0F4E-AA25-FCBA1C88DF91}"/>
    <dgm:cxn modelId="{5D4313C7-B1FB-4173-A198-F444762C9752}" type="presOf" srcId="{09CEAD55-56F4-B247-9306-1DAA02FD2AAD}" destId="{7370F7D9-B35D-7140-A870-DA3D3076CE58}" srcOrd="0" destOrd="0" presId="urn:microsoft.com/office/officeart/2005/8/layout/cycle5"/>
    <dgm:cxn modelId="{7399F2D3-BCD9-774F-9712-A9A53FB25F5F}" srcId="{97FC0044-2F91-C64D-B480-1EA88ADCA8EA}" destId="{41A73892-3A28-D840-AADC-27E93B3C8AEB}" srcOrd="4" destOrd="0" parTransId="{BB600E48-0EDB-4543-84DD-2FAEA6E49A38}" sibTransId="{5DADD151-D472-1649-85B3-CBCE706794EA}"/>
    <dgm:cxn modelId="{7D3C0FF9-FCD3-4BCF-86DF-C64730475D51}" type="presOf" srcId="{97FC0044-2F91-C64D-B480-1EA88ADCA8EA}" destId="{87FF7E9C-F08E-CC4B-ACC0-DC07A967F264}" srcOrd="0" destOrd="0" presId="urn:microsoft.com/office/officeart/2005/8/layout/cycle5"/>
    <dgm:cxn modelId="{1B365E17-1453-4BE9-BEBB-9564E6CCBC56}" type="presParOf" srcId="{87FF7E9C-F08E-CC4B-ACC0-DC07A967F264}" destId="{AD6606D6-EDA7-954B-8CF5-450E25E8F6BF}" srcOrd="0" destOrd="0" presId="urn:microsoft.com/office/officeart/2005/8/layout/cycle5"/>
    <dgm:cxn modelId="{0A1E48C1-838B-469F-ABCE-EFF6A2E77AD6}" type="presParOf" srcId="{87FF7E9C-F08E-CC4B-ACC0-DC07A967F264}" destId="{1F0E250D-40D3-9740-B725-7197FC2C6CB8}" srcOrd="1" destOrd="0" presId="urn:microsoft.com/office/officeart/2005/8/layout/cycle5"/>
    <dgm:cxn modelId="{3BCDE374-5D8C-45B6-8E2D-69B5AA7771CD}" type="presParOf" srcId="{87FF7E9C-F08E-CC4B-ACC0-DC07A967F264}" destId="{957EDA39-75B8-A54B-B335-DFB1D59045AB}" srcOrd="2" destOrd="0" presId="urn:microsoft.com/office/officeart/2005/8/layout/cycle5"/>
    <dgm:cxn modelId="{3D7B9CD1-94C6-4100-8C7F-6B8E2AE1395B}" type="presParOf" srcId="{87FF7E9C-F08E-CC4B-ACC0-DC07A967F264}" destId="{D5C755B0-57CC-F442-A70E-33AA234A6AA0}" srcOrd="3" destOrd="0" presId="urn:microsoft.com/office/officeart/2005/8/layout/cycle5"/>
    <dgm:cxn modelId="{CC15DB73-A446-4852-834E-15E2767B6832}" type="presParOf" srcId="{87FF7E9C-F08E-CC4B-ACC0-DC07A967F264}" destId="{5E7956B2-BCB9-4644-9CDE-462CEFED6B9D}" srcOrd="4" destOrd="0" presId="urn:microsoft.com/office/officeart/2005/8/layout/cycle5"/>
    <dgm:cxn modelId="{AA96F7C1-1E2F-4496-B5B9-0E38AE1D2228}" type="presParOf" srcId="{87FF7E9C-F08E-CC4B-ACC0-DC07A967F264}" destId="{7370F7D9-B35D-7140-A870-DA3D3076CE58}" srcOrd="5" destOrd="0" presId="urn:microsoft.com/office/officeart/2005/8/layout/cycle5"/>
    <dgm:cxn modelId="{F4127E6E-99F7-4E1B-BB57-08465EEC0F38}" type="presParOf" srcId="{87FF7E9C-F08E-CC4B-ACC0-DC07A967F264}" destId="{2046CC46-AA36-B04F-B52A-BC1D78B09DAA}" srcOrd="6" destOrd="0" presId="urn:microsoft.com/office/officeart/2005/8/layout/cycle5"/>
    <dgm:cxn modelId="{49305153-F125-485A-99F3-2459E496A249}" type="presParOf" srcId="{87FF7E9C-F08E-CC4B-ACC0-DC07A967F264}" destId="{0CA4960B-C9CA-5548-9078-3986C98201AF}" srcOrd="7" destOrd="0" presId="urn:microsoft.com/office/officeart/2005/8/layout/cycle5"/>
    <dgm:cxn modelId="{E6FECD8E-B986-4346-9EDE-D5602A3901CE}" type="presParOf" srcId="{87FF7E9C-F08E-CC4B-ACC0-DC07A967F264}" destId="{A8B29A13-1AE4-C944-938F-67A54B28B364}" srcOrd="8" destOrd="0" presId="urn:microsoft.com/office/officeart/2005/8/layout/cycle5"/>
    <dgm:cxn modelId="{85C1CCEE-BECE-424B-B18F-4913BEE3B96F}" type="presParOf" srcId="{87FF7E9C-F08E-CC4B-ACC0-DC07A967F264}" destId="{B20BC9DE-2DBD-DD43-943B-4F230BE2DA5B}" srcOrd="9" destOrd="0" presId="urn:microsoft.com/office/officeart/2005/8/layout/cycle5"/>
    <dgm:cxn modelId="{F6824099-26A9-415A-9C24-B1028F9E8A37}" type="presParOf" srcId="{87FF7E9C-F08E-CC4B-ACC0-DC07A967F264}" destId="{013BFC8C-CB4E-CA45-9150-A4802D46BE2E}" srcOrd="10" destOrd="0" presId="urn:microsoft.com/office/officeart/2005/8/layout/cycle5"/>
    <dgm:cxn modelId="{77AA8F9D-2D52-4637-99BB-05640031013E}" type="presParOf" srcId="{87FF7E9C-F08E-CC4B-ACC0-DC07A967F264}" destId="{F2D6D1C4-C08A-A749-B8D9-85751E635290}" srcOrd="11" destOrd="0" presId="urn:microsoft.com/office/officeart/2005/8/layout/cycle5"/>
    <dgm:cxn modelId="{7C214D67-8384-4B47-A698-DB6814CDE51F}" type="presParOf" srcId="{87FF7E9C-F08E-CC4B-ACC0-DC07A967F264}" destId="{CA3DB818-DE95-5242-85E2-051A7062BC2F}" srcOrd="12" destOrd="0" presId="urn:microsoft.com/office/officeart/2005/8/layout/cycle5"/>
    <dgm:cxn modelId="{C0AF2B4B-7AC5-4A01-B226-CC183A516DCF}" type="presParOf" srcId="{87FF7E9C-F08E-CC4B-ACC0-DC07A967F264}" destId="{EAD1F0EA-C90D-0944-B385-3358398D9D01}" srcOrd="13" destOrd="0" presId="urn:microsoft.com/office/officeart/2005/8/layout/cycle5"/>
    <dgm:cxn modelId="{57FB8A3F-2454-4A8D-AC06-6EB94C4FE51B}" type="presParOf" srcId="{87FF7E9C-F08E-CC4B-ACC0-DC07A967F264}" destId="{5F6EC817-4DE6-8849-BD6A-36C99B3CB14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8F623-B62E-4D58-B906-4D7D7BF9DEE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F44D73-F352-4EBA-A0B3-6F2BD9DA7EB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>
              <a:hlinkClick xmlns:r="http://schemas.openxmlformats.org/officeDocument/2006/relationships" r:id="rId1" action="ppaction://hlinkfile"/>
            </a:rPr>
            <a:t>e- guru</a:t>
          </a:r>
          <a:endParaRPr lang="en-US" sz="3600" dirty="0"/>
        </a:p>
        <a:p>
          <a:r>
            <a:rPr lang="en-US" sz="2400" dirty="0"/>
            <a:t>TE</a:t>
          </a:r>
          <a:r>
            <a:rPr lang="en-US" sz="2400" dirty="0">
              <a:solidFill>
                <a:schemeClr val="tx2"/>
              </a:solidFill>
            </a:rPr>
            <a:t>TERAPAN</a:t>
          </a:r>
        </a:p>
        <a:p>
          <a:r>
            <a:rPr lang="en-US" sz="2400" dirty="0">
              <a:solidFill>
                <a:schemeClr val="tx2"/>
              </a:solidFill>
            </a:rPr>
            <a:t>(MENGACU SKL)</a:t>
          </a:r>
          <a:endParaRPr lang="en-US" sz="2400" dirty="0"/>
        </a:p>
      </dgm:t>
    </dgm:pt>
    <dgm:pt modelId="{38AA5018-7752-4289-820A-2691ABC157D3}" type="parTrans" cxnId="{84AA4FBC-6F0F-4F8A-BE2B-E50B3F54C952}">
      <dgm:prSet/>
      <dgm:spPr/>
      <dgm:t>
        <a:bodyPr/>
        <a:lstStyle/>
        <a:p>
          <a:endParaRPr lang="en-US" sz="3600"/>
        </a:p>
      </dgm:t>
    </dgm:pt>
    <dgm:pt modelId="{6DE4E89B-9B5B-4152-B15A-0466A28896B9}" type="sibTrans" cxnId="{84AA4FBC-6F0F-4F8A-BE2B-E50B3F54C952}">
      <dgm:prSet/>
      <dgm:spPr/>
      <dgm:t>
        <a:bodyPr/>
        <a:lstStyle/>
        <a:p>
          <a:endParaRPr lang="en-US" sz="3600"/>
        </a:p>
      </dgm:t>
    </dgm:pt>
    <dgm:pt modelId="{1003816E-EB48-44B0-BCF4-44F287A510B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/>
            <a:t>e-</a:t>
          </a:r>
          <a:r>
            <a:rPr lang="en-US" sz="3600" dirty="0" err="1"/>
            <a:t>raport</a:t>
          </a:r>
          <a:endParaRPr lang="en-US" sz="3600" dirty="0"/>
        </a:p>
        <a:p>
          <a:r>
            <a:rPr lang="en-US" sz="2000" dirty="0"/>
            <a:t>(PERUBAHAN POLA PIKIR, POLA SIKAP DAN POLA TINDAK)</a:t>
          </a:r>
        </a:p>
      </dgm:t>
    </dgm:pt>
    <dgm:pt modelId="{39B72CAB-2C5B-41FC-BBE3-3C7159D2649D}" type="parTrans" cxnId="{F18CAD28-CAA6-48F7-A787-B1ADE6CD7919}">
      <dgm:prSet/>
      <dgm:spPr/>
      <dgm:t>
        <a:bodyPr/>
        <a:lstStyle/>
        <a:p>
          <a:endParaRPr lang="en-US" sz="3600"/>
        </a:p>
      </dgm:t>
    </dgm:pt>
    <dgm:pt modelId="{2CEF3D4E-93FA-4D33-A6FB-4CCDC9407111}" type="sibTrans" cxnId="{F18CAD28-CAA6-48F7-A787-B1ADE6CD7919}">
      <dgm:prSet/>
      <dgm:spPr/>
      <dgm:t>
        <a:bodyPr/>
        <a:lstStyle/>
        <a:p>
          <a:endParaRPr lang="en-US" sz="3600"/>
        </a:p>
      </dgm:t>
    </dgm:pt>
    <dgm:pt modelId="{803E3D57-CE51-4BA4-AC33-E06A082B912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e- RPP</a:t>
          </a:r>
        </a:p>
        <a:p>
          <a:r>
            <a:rPr lang="en-US" sz="1800" dirty="0"/>
            <a:t>PERENCANAAN PEMB</a:t>
          </a:r>
        </a:p>
        <a:p>
          <a:r>
            <a:rPr lang="en-US" sz="2400" dirty="0"/>
            <a:t>SEDERHANA</a:t>
          </a:r>
        </a:p>
        <a:p>
          <a:r>
            <a:rPr lang="en-US" sz="2400" dirty="0"/>
            <a:t>( RPP 1 LEMBAR)</a:t>
          </a:r>
        </a:p>
      </dgm:t>
    </dgm:pt>
    <dgm:pt modelId="{A81F1901-0125-4C4D-9326-2D1E6CC1B74B}" type="sibTrans" cxnId="{2550B393-B196-45EA-B036-505EA29E2ECB}">
      <dgm:prSet/>
      <dgm:spPr/>
      <dgm:t>
        <a:bodyPr/>
        <a:lstStyle/>
        <a:p>
          <a:endParaRPr lang="en-US" sz="3600"/>
        </a:p>
      </dgm:t>
    </dgm:pt>
    <dgm:pt modelId="{E8872097-4839-485C-8BB1-72AF21103472}" type="parTrans" cxnId="{2550B393-B196-45EA-B036-505EA29E2ECB}">
      <dgm:prSet/>
      <dgm:spPr/>
      <dgm:t>
        <a:bodyPr/>
        <a:lstStyle/>
        <a:p>
          <a:endParaRPr lang="en-US" sz="3600"/>
        </a:p>
      </dgm:t>
    </dgm:pt>
    <dgm:pt modelId="{778542A3-F183-407E-96A3-AA09255AA3DC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TUNTUTAN PERUBAHAN</a:t>
          </a:r>
        </a:p>
        <a:p>
          <a:r>
            <a:rPr lang="en-US" sz="2000" dirty="0"/>
            <a:t>ST3P</a:t>
          </a:r>
        </a:p>
        <a:p>
          <a:r>
            <a:rPr lang="en-US" sz="2000" dirty="0"/>
            <a:t>( SEDERHANA, TERAPAN, POLA PIKIR,SIKAP, TINDAK)</a:t>
          </a:r>
        </a:p>
        <a:p>
          <a:r>
            <a:rPr lang="en-US" sz="2000" dirty="0"/>
            <a:t> </a:t>
          </a:r>
        </a:p>
      </dgm:t>
    </dgm:pt>
    <dgm:pt modelId="{76DA0718-0D93-4843-A952-9EA378351CE2}" type="sibTrans" cxnId="{4FB6E1D0-42D3-4440-89BF-6475742C5E03}">
      <dgm:prSet/>
      <dgm:spPr/>
      <dgm:t>
        <a:bodyPr/>
        <a:lstStyle/>
        <a:p>
          <a:endParaRPr lang="en-US" sz="3600"/>
        </a:p>
      </dgm:t>
    </dgm:pt>
    <dgm:pt modelId="{556659EF-B26B-4C29-BB82-22D908D377F2}" type="parTrans" cxnId="{4FB6E1D0-42D3-4440-89BF-6475742C5E03}">
      <dgm:prSet/>
      <dgm:spPr/>
      <dgm:t>
        <a:bodyPr/>
        <a:lstStyle/>
        <a:p>
          <a:endParaRPr lang="en-US" sz="3600"/>
        </a:p>
      </dgm:t>
    </dgm:pt>
    <dgm:pt modelId="{50177E61-EE7F-4648-BF33-CD45447AD7AC}" type="pres">
      <dgm:prSet presAssocID="{AC18F623-B62E-4D58-B906-4D7D7BF9DEEB}" presName="composite" presStyleCnt="0">
        <dgm:presLayoutVars>
          <dgm:chMax val="1"/>
          <dgm:dir/>
          <dgm:resizeHandles val="exact"/>
        </dgm:presLayoutVars>
      </dgm:prSet>
      <dgm:spPr/>
    </dgm:pt>
    <dgm:pt modelId="{C829B7DD-22B0-483B-8CF6-AAB1EC4493E3}" type="pres">
      <dgm:prSet presAssocID="{778542A3-F183-407E-96A3-AA09255AA3DC}" presName="roof" presStyleLbl="dkBgShp" presStyleIdx="0" presStyleCnt="2"/>
      <dgm:spPr/>
    </dgm:pt>
    <dgm:pt modelId="{A41270D2-80F7-4BEC-B06E-EC7F75E766B4}" type="pres">
      <dgm:prSet presAssocID="{778542A3-F183-407E-96A3-AA09255AA3DC}" presName="pillars" presStyleCnt="0"/>
      <dgm:spPr/>
    </dgm:pt>
    <dgm:pt modelId="{D125017A-8AF6-4FAE-A36D-FDFDEF2D377A}" type="pres">
      <dgm:prSet presAssocID="{778542A3-F183-407E-96A3-AA09255AA3DC}" presName="pillar1" presStyleLbl="node1" presStyleIdx="0" presStyleCnt="3">
        <dgm:presLayoutVars>
          <dgm:bulletEnabled val="1"/>
        </dgm:presLayoutVars>
      </dgm:prSet>
      <dgm:spPr/>
    </dgm:pt>
    <dgm:pt modelId="{A2654CD6-3618-4251-88A5-2ADDD7BF8E5C}" type="pres">
      <dgm:prSet presAssocID="{24F44D73-F352-4EBA-A0B3-6F2BD9DA7EBE}" presName="pillarX" presStyleLbl="node1" presStyleIdx="1" presStyleCnt="3">
        <dgm:presLayoutVars>
          <dgm:bulletEnabled val="1"/>
        </dgm:presLayoutVars>
      </dgm:prSet>
      <dgm:spPr/>
    </dgm:pt>
    <dgm:pt modelId="{305EF417-EABC-4793-B87C-E0E9735ADF4A}" type="pres">
      <dgm:prSet presAssocID="{1003816E-EB48-44B0-BCF4-44F287A510B5}" presName="pillarX" presStyleLbl="node1" presStyleIdx="2" presStyleCnt="3">
        <dgm:presLayoutVars>
          <dgm:bulletEnabled val="1"/>
        </dgm:presLayoutVars>
      </dgm:prSet>
      <dgm:spPr/>
    </dgm:pt>
    <dgm:pt modelId="{EC5B4FF0-0C85-4180-BD5C-CA6A2DCEB3D8}" type="pres">
      <dgm:prSet presAssocID="{778542A3-F183-407E-96A3-AA09255AA3DC}" presName="base" presStyleLbl="dkBgShp" presStyleIdx="1" presStyleCnt="2"/>
      <dgm:spPr/>
    </dgm:pt>
  </dgm:ptLst>
  <dgm:cxnLst>
    <dgm:cxn modelId="{72B69E15-784C-420C-92C8-6C8DE23CCC80}" type="presOf" srcId="{AC18F623-B62E-4D58-B906-4D7D7BF9DEEB}" destId="{50177E61-EE7F-4648-BF33-CD45447AD7AC}" srcOrd="0" destOrd="0" presId="urn:microsoft.com/office/officeart/2005/8/layout/hList3"/>
    <dgm:cxn modelId="{56620F20-1E37-497A-83C2-D513C52CEDC3}" type="presOf" srcId="{1003816E-EB48-44B0-BCF4-44F287A510B5}" destId="{305EF417-EABC-4793-B87C-E0E9735ADF4A}" srcOrd="0" destOrd="0" presId="urn:microsoft.com/office/officeart/2005/8/layout/hList3"/>
    <dgm:cxn modelId="{F18CAD28-CAA6-48F7-A787-B1ADE6CD7919}" srcId="{778542A3-F183-407E-96A3-AA09255AA3DC}" destId="{1003816E-EB48-44B0-BCF4-44F287A510B5}" srcOrd="2" destOrd="0" parTransId="{39B72CAB-2C5B-41FC-BBE3-3C7159D2649D}" sibTransId="{2CEF3D4E-93FA-4D33-A6FB-4CCDC9407111}"/>
    <dgm:cxn modelId="{B62A6C4A-FE59-4718-BB52-A787CDB9E093}" type="presOf" srcId="{778542A3-F183-407E-96A3-AA09255AA3DC}" destId="{C829B7DD-22B0-483B-8CF6-AAB1EC4493E3}" srcOrd="0" destOrd="0" presId="urn:microsoft.com/office/officeart/2005/8/layout/hList3"/>
    <dgm:cxn modelId="{2550B393-B196-45EA-B036-505EA29E2ECB}" srcId="{778542A3-F183-407E-96A3-AA09255AA3DC}" destId="{803E3D57-CE51-4BA4-AC33-E06A082B9124}" srcOrd="0" destOrd="0" parTransId="{E8872097-4839-485C-8BB1-72AF21103472}" sibTransId="{A81F1901-0125-4C4D-9326-2D1E6CC1B74B}"/>
    <dgm:cxn modelId="{84AA4FBC-6F0F-4F8A-BE2B-E50B3F54C952}" srcId="{778542A3-F183-407E-96A3-AA09255AA3DC}" destId="{24F44D73-F352-4EBA-A0B3-6F2BD9DA7EBE}" srcOrd="1" destOrd="0" parTransId="{38AA5018-7752-4289-820A-2691ABC157D3}" sibTransId="{6DE4E89B-9B5B-4152-B15A-0466A28896B9}"/>
    <dgm:cxn modelId="{4FB6E1D0-42D3-4440-89BF-6475742C5E03}" srcId="{AC18F623-B62E-4D58-B906-4D7D7BF9DEEB}" destId="{778542A3-F183-407E-96A3-AA09255AA3DC}" srcOrd="0" destOrd="0" parTransId="{556659EF-B26B-4C29-BB82-22D908D377F2}" sibTransId="{76DA0718-0D93-4843-A952-9EA378351CE2}"/>
    <dgm:cxn modelId="{29AFF6DD-9ED0-4797-B71C-55CD9E212A52}" type="presOf" srcId="{803E3D57-CE51-4BA4-AC33-E06A082B9124}" destId="{D125017A-8AF6-4FAE-A36D-FDFDEF2D377A}" srcOrd="0" destOrd="0" presId="urn:microsoft.com/office/officeart/2005/8/layout/hList3"/>
    <dgm:cxn modelId="{5F83DBFF-7A29-42EF-B561-F41C629BDB4C}" type="presOf" srcId="{24F44D73-F352-4EBA-A0B3-6F2BD9DA7EBE}" destId="{A2654CD6-3618-4251-88A5-2ADDD7BF8E5C}" srcOrd="0" destOrd="0" presId="urn:microsoft.com/office/officeart/2005/8/layout/hList3"/>
    <dgm:cxn modelId="{DC63A2C4-934C-4644-AA63-3DC76074B054}" type="presParOf" srcId="{50177E61-EE7F-4648-BF33-CD45447AD7AC}" destId="{C829B7DD-22B0-483B-8CF6-AAB1EC4493E3}" srcOrd="0" destOrd="0" presId="urn:microsoft.com/office/officeart/2005/8/layout/hList3"/>
    <dgm:cxn modelId="{A52306CC-950A-4A5A-8E57-D70C129692D9}" type="presParOf" srcId="{50177E61-EE7F-4648-BF33-CD45447AD7AC}" destId="{A41270D2-80F7-4BEC-B06E-EC7F75E766B4}" srcOrd="1" destOrd="0" presId="urn:microsoft.com/office/officeart/2005/8/layout/hList3"/>
    <dgm:cxn modelId="{7285ACFE-670D-4222-B4ED-DB5546710F2E}" type="presParOf" srcId="{A41270D2-80F7-4BEC-B06E-EC7F75E766B4}" destId="{D125017A-8AF6-4FAE-A36D-FDFDEF2D377A}" srcOrd="0" destOrd="0" presId="urn:microsoft.com/office/officeart/2005/8/layout/hList3"/>
    <dgm:cxn modelId="{8592F349-9F44-44DA-9BDA-86B776B54A57}" type="presParOf" srcId="{A41270D2-80F7-4BEC-B06E-EC7F75E766B4}" destId="{A2654CD6-3618-4251-88A5-2ADDD7BF8E5C}" srcOrd="1" destOrd="0" presId="urn:microsoft.com/office/officeart/2005/8/layout/hList3"/>
    <dgm:cxn modelId="{6DA5BEA6-90FA-4BC5-88A0-22861BF8BF23}" type="presParOf" srcId="{A41270D2-80F7-4BEC-B06E-EC7F75E766B4}" destId="{305EF417-EABC-4793-B87C-E0E9735ADF4A}" srcOrd="2" destOrd="0" presId="urn:microsoft.com/office/officeart/2005/8/layout/hList3"/>
    <dgm:cxn modelId="{C7C52393-36CD-43EB-A24A-F63A3156EA05}" type="presParOf" srcId="{50177E61-EE7F-4648-BF33-CD45447AD7AC}" destId="{EC5B4FF0-0C85-4180-BD5C-CA6A2DCEB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8F623-B62E-4D58-B906-4D7D7BF9DEE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E3D57-CE51-4BA4-AC33-E06A082B9124}">
      <dgm:prSet phldrT="[Text]" custT="1"/>
      <dgm:spPr>
        <a:solidFill>
          <a:srgbClr val="FFFF99"/>
        </a:solidFill>
      </dgm:spPr>
      <dgm:t>
        <a:bodyPr/>
        <a:lstStyle/>
        <a:p>
          <a:endParaRPr lang="en-US" sz="3600" dirty="0">
            <a:solidFill>
              <a:schemeClr val="tx1"/>
            </a:solidFill>
            <a:hlinkClick xmlns:r="http://schemas.openxmlformats.org/officeDocument/2006/relationships" r:id="rId1" action="ppaction://hlinkfile"/>
          </a:endParaRPr>
        </a:p>
        <a:p>
          <a:r>
            <a:rPr lang="en-US" sz="36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e- </a:t>
          </a:r>
          <a:r>
            <a:rPr lang="en-US" sz="24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KEPALA SEKOLAH</a:t>
          </a:r>
          <a:endParaRPr lang="en-US" sz="2400" dirty="0">
            <a:solidFill>
              <a:schemeClr val="tx1"/>
            </a:solidFill>
          </a:endParaRPr>
        </a:p>
        <a:p>
          <a:r>
            <a:rPr lang="en-US" sz="2400" dirty="0">
              <a:solidFill>
                <a:schemeClr val="tx1"/>
              </a:solidFill>
            </a:rPr>
            <a:t>KINERJA SEKOLAH TAMAN</a:t>
          </a:r>
        </a:p>
        <a:p>
          <a:r>
            <a:rPr lang="en-US" sz="2000" dirty="0">
              <a:solidFill>
                <a:schemeClr val="tx1"/>
              </a:solidFill>
            </a:rPr>
            <a:t>(TUMBUH DAN BERKEMBANG SIKAP SPIRITUAL,SOSIAL, PENGETAHUAN DAN KETRAMPILAN)</a:t>
          </a:r>
        </a:p>
        <a:p>
          <a:r>
            <a:rPr lang="en-US" sz="2000" dirty="0">
              <a:solidFill>
                <a:schemeClr val="tx1"/>
              </a:solidFill>
            </a:rPr>
            <a:t>( AMAN), (MENYENANGKAN), (ASRI) DAN (NYAMAN)</a:t>
          </a: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</dgm:t>
    </dgm:pt>
    <dgm:pt modelId="{A81F1901-0125-4C4D-9326-2D1E6CC1B74B}" type="sibTrans" cxnId="{2550B393-B196-45EA-B036-505EA29E2ECB}">
      <dgm:prSet/>
      <dgm:spPr/>
      <dgm:t>
        <a:bodyPr/>
        <a:lstStyle/>
        <a:p>
          <a:endParaRPr lang="en-US" sz="3600"/>
        </a:p>
      </dgm:t>
    </dgm:pt>
    <dgm:pt modelId="{E8872097-4839-485C-8BB1-72AF21103472}" type="parTrans" cxnId="{2550B393-B196-45EA-B036-505EA29E2ECB}">
      <dgm:prSet/>
      <dgm:spPr/>
      <dgm:t>
        <a:bodyPr/>
        <a:lstStyle/>
        <a:p>
          <a:endParaRPr lang="en-US" sz="3600"/>
        </a:p>
      </dgm:t>
    </dgm:pt>
    <dgm:pt modelId="{778542A3-F183-407E-96A3-AA09255AA3DC}">
      <dgm:prSet phldrT="[Text]" custT="1"/>
      <dgm:spPr/>
      <dgm:t>
        <a:bodyPr/>
        <a:lstStyle/>
        <a:p>
          <a:r>
            <a:rPr lang="en-US" sz="3600" dirty="0"/>
            <a:t>TUNTUTAN PERUBAHAN</a:t>
          </a:r>
        </a:p>
        <a:p>
          <a:r>
            <a:rPr lang="en-US" sz="3600" dirty="0"/>
            <a:t>TATA KELOLA SEKOLAH TAMAN </a:t>
          </a:r>
        </a:p>
      </dgm:t>
    </dgm:pt>
    <dgm:pt modelId="{76DA0718-0D93-4843-A952-9EA378351CE2}" type="sibTrans" cxnId="{4FB6E1D0-42D3-4440-89BF-6475742C5E03}">
      <dgm:prSet/>
      <dgm:spPr/>
      <dgm:t>
        <a:bodyPr/>
        <a:lstStyle/>
        <a:p>
          <a:endParaRPr lang="en-US" sz="3600"/>
        </a:p>
      </dgm:t>
    </dgm:pt>
    <dgm:pt modelId="{556659EF-B26B-4C29-BB82-22D908D377F2}" type="parTrans" cxnId="{4FB6E1D0-42D3-4440-89BF-6475742C5E03}">
      <dgm:prSet/>
      <dgm:spPr/>
      <dgm:t>
        <a:bodyPr/>
        <a:lstStyle/>
        <a:p>
          <a:endParaRPr lang="en-US" sz="3600"/>
        </a:p>
      </dgm:t>
    </dgm:pt>
    <dgm:pt modelId="{50177E61-EE7F-4648-BF33-CD45447AD7AC}" type="pres">
      <dgm:prSet presAssocID="{AC18F623-B62E-4D58-B906-4D7D7BF9DEEB}" presName="composite" presStyleCnt="0">
        <dgm:presLayoutVars>
          <dgm:chMax val="1"/>
          <dgm:dir/>
          <dgm:resizeHandles val="exact"/>
        </dgm:presLayoutVars>
      </dgm:prSet>
      <dgm:spPr/>
    </dgm:pt>
    <dgm:pt modelId="{C829B7DD-22B0-483B-8CF6-AAB1EC4493E3}" type="pres">
      <dgm:prSet presAssocID="{778542A3-F183-407E-96A3-AA09255AA3DC}" presName="roof" presStyleLbl="dkBgShp" presStyleIdx="0" presStyleCnt="2"/>
      <dgm:spPr/>
    </dgm:pt>
    <dgm:pt modelId="{A41270D2-80F7-4BEC-B06E-EC7F75E766B4}" type="pres">
      <dgm:prSet presAssocID="{778542A3-F183-407E-96A3-AA09255AA3DC}" presName="pillars" presStyleCnt="0"/>
      <dgm:spPr/>
    </dgm:pt>
    <dgm:pt modelId="{D125017A-8AF6-4FAE-A36D-FDFDEF2D377A}" type="pres">
      <dgm:prSet presAssocID="{778542A3-F183-407E-96A3-AA09255AA3DC}" presName="pillar1" presStyleLbl="node1" presStyleIdx="0" presStyleCnt="1">
        <dgm:presLayoutVars>
          <dgm:bulletEnabled val="1"/>
        </dgm:presLayoutVars>
      </dgm:prSet>
      <dgm:spPr/>
    </dgm:pt>
    <dgm:pt modelId="{EC5B4FF0-0C85-4180-BD5C-CA6A2DCEB3D8}" type="pres">
      <dgm:prSet presAssocID="{778542A3-F183-407E-96A3-AA09255AA3DC}" presName="base" presStyleLbl="dkBgShp" presStyleIdx="1" presStyleCnt="2"/>
      <dgm:spPr/>
    </dgm:pt>
  </dgm:ptLst>
  <dgm:cxnLst>
    <dgm:cxn modelId="{72B69E15-784C-420C-92C8-6C8DE23CCC80}" type="presOf" srcId="{AC18F623-B62E-4D58-B906-4D7D7BF9DEEB}" destId="{50177E61-EE7F-4648-BF33-CD45447AD7AC}" srcOrd="0" destOrd="0" presId="urn:microsoft.com/office/officeart/2005/8/layout/hList3"/>
    <dgm:cxn modelId="{B62A6C4A-FE59-4718-BB52-A787CDB9E093}" type="presOf" srcId="{778542A3-F183-407E-96A3-AA09255AA3DC}" destId="{C829B7DD-22B0-483B-8CF6-AAB1EC4493E3}" srcOrd="0" destOrd="0" presId="urn:microsoft.com/office/officeart/2005/8/layout/hList3"/>
    <dgm:cxn modelId="{2550B393-B196-45EA-B036-505EA29E2ECB}" srcId="{778542A3-F183-407E-96A3-AA09255AA3DC}" destId="{803E3D57-CE51-4BA4-AC33-E06A082B9124}" srcOrd="0" destOrd="0" parTransId="{E8872097-4839-485C-8BB1-72AF21103472}" sibTransId="{A81F1901-0125-4C4D-9326-2D1E6CC1B74B}"/>
    <dgm:cxn modelId="{4FB6E1D0-42D3-4440-89BF-6475742C5E03}" srcId="{AC18F623-B62E-4D58-B906-4D7D7BF9DEEB}" destId="{778542A3-F183-407E-96A3-AA09255AA3DC}" srcOrd="0" destOrd="0" parTransId="{556659EF-B26B-4C29-BB82-22D908D377F2}" sibTransId="{76DA0718-0D93-4843-A952-9EA378351CE2}"/>
    <dgm:cxn modelId="{29AFF6DD-9ED0-4797-B71C-55CD9E212A52}" type="presOf" srcId="{803E3D57-CE51-4BA4-AC33-E06A082B9124}" destId="{D125017A-8AF6-4FAE-A36D-FDFDEF2D377A}" srcOrd="0" destOrd="0" presId="urn:microsoft.com/office/officeart/2005/8/layout/hList3"/>
    <dgm:cxn modelId="{DC63A2C4-934C-4644-AA63-3DC76074B054}" type="presParOf" srcId="{50177E61-EE7F-4648-BF33-CD45447AD7AC}" destId="{C829B7DD-22B0-483B-8CF6-AAB1EC4493E3}" srcOrd="0" destOrd="0" presId="urn:microsoft.com/office/officeart/2005/8/layout/hList3"/>
    <dgm:cxn modelId="{A52306CC-950A-4A5A-8E57-D70C129692D9}" type="presParOf" srcId="{50177E61-EE7F-4648-BF33-CD45447AD7AC}" destId="{A41270D2-80F7-4BEC-B06E-EC7F75E766B4}" srcOrd="1" destOrd="0" presId="urn:microsoft.com/office/officeart/2005/8/layout/hList3"/>
    <dgm:cxn modelId="{7285ACFE-670D-4222-B4ED-DB5546710F2E}" type="presParOf" srcId="{A41270D2-80F7-4BEC-B06E-EC7F75E766B4}" destId="{D125017A-8AF6-4FAE-A36D-FDFDEF2D377A}" srcOrd="0" destOrd="0" presId="urn:microsoft.com/office/officeart/2005/8/layout/hList3"/>
    <dgm:cxn modelId="{C7C52393-36CD-43EB-A24A-F63A3156EA05}" type="presParOf" srcId="{50177E61-EE7F-4648-BF33-CD45447AD7AC}" destId="{EC5B4FF0-0C85-4180-BD5C-CA6A2DCEB3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06D6-EDA7-954B-8CF5-450E25E8F6BF}">
      <dsp:nvSpPr>
        <dsp:cNvPr id="0" name=""/>
        <dsp:cNvSpPr/>
      </dsp:nvSpPr>
      <dsp:spPr>
        <a:xfrm>
          <a:off x="1298303" y="0"/>
          <a:ext cx="2737377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PENYUSUNAN PROGRAM</a:t>
          </a:r>
        </a:p>
      </dsp:txBody>
      <dsp:txXfrm>
        <a:off x="1338823" y="40520"/>
        <a:ext cx="2656337" cy="749013"/>
      </dsp:txXfrm>
    </dsp:sp>
    <dsp:sp modelId="{957EDA39-75B8-A54B-B335-DFB1D59045AB}">
      <dsp:nvSpPr>
        <dsp:cNvPr id="0" name=""/>
        <dsp:cNvSpPr/>
      </dsp:nvSpPr>
      <dsp:spPr>
        <a:xfrm>
          <a:off x="629038" y="582785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2610609" y="301432"/>
              </a:moveTo>
              <a:arcTo wR="1657512" hR="1657512" stAng="18306047" swAng="616097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755B0-57CC-F442-A70E-33AA234A6AA0}">
      <dsp:nvSpPr>
        <dsp:cNvPr id="0" name=""/>
        <dsp:cNvSpPr/>
      </dsp:nvSpPr>
      <dsp:spPr>
        <a:xfrm>
          <a:off x="2995327" y="1147876"/>
          <a:ext cx="2056630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PELAKSANAAN PENGAWASAN</a:t>
          </a:r>
        </a:p>
      </dsp:txBody>
      <dsp:txXfrm>
        <a:off x="3035847" y="1188396"/>
        <a:ext cx="1975590" cy="749013"/>
      </dsp:txXfrm>
    </dsp:sp>
    <dsp:sp modelId="{7370F7D9-B35D-7140-A870-DA3D3076CE58}">
      <dsp:nvSpPr>
        <dsp:cNvPr id="0" name=""/>
        <dsp:cNvSpPr/>
      </dsp:nvSpPr>
      <dsp:spPr>
        <a:xfrm>
          <a:off x="814586" y="615670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3311220" y="1545268"/>
              </a:moveTo>
              <a:arcTo wR="1657512" hR="1657512" stAng="21367024" swAng="1173624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6CC46-AA36-B04F-B52A-BC1D78B09DAA}">
      <dsp:nvSpPr>
        <dsp:cNvPr id="0" name=""/>
        <dsp:cNvSpPr/>
      </dsp:nvSpPr>
      <dsp:spPr>
        <a:xfrm>
          <a:off x="2455344" y="2895583"/>
          <a:ext cx="2488527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PELAPORAN PELAKSANAAN DAN HASIL</a:t>
          </a:r>
        </a:p>
      </dsp:txBody>
      <dsp:txXfrm>
        <a:off x="2495864" y="2936103"/>
        <a:ext cx="2407487" cy="749013"/>
      </dsp:txXfrm>
    </dsp:sp>
    <dsp:sp modelId="{A8B29A13-1AE4-C944-938F-67A54B28B364}">
      <dsp:nvSpPr>
        <dsp:cNvPr id="0" name=""/>
        <dsp:cNvSpPr/>
      </dsp:nvSpPr>
      <dsp:spPr>
        <a:xfrm>
          <a:off x="540325" y="633589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2225995" y="3214488"/>
              </a:moveTo>
              <a:arcTo wR="1657512" hR="1657512" stAng="4196511" swAng="1905451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BC9DE-2DBD-DD43-943B-4F230BE2DA5B}">
      <dsp:nvSpPr>
        <dsp:cNvPr id="0" name=""/>
        <dsp:cNvSpPr/>
      </dsp:nvSpPr>
      <dsp:spPr>
        <a:xfrm>
          <a:off x="0" y="3001051"/>
          <a:ext cx="2064829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EVALUASI HASIL PELAKSANAAN</a:t>
          </a:r>
        </a:p>
      </dsp:txBody>
      <dsp:txXfrm>
        <a:off x="40520" y="3041571"/>
        <a:ext cx="1983789" cy="749013"/>
      </dsp:txXfrm>
    </dsp:sp>
    <dsp:sp modelId="{F2D6D1C4-C08A-A749-B8D9-85751E635290}">
      <dsp:nvSpPr>
        <dsp:cNvPr id="0" name=""/>
        <dsp:cNvSpPr/>
      </dsp:nvSpPr>
      <dsp:spPr>
        <a:xfrm>
          <a:off x="690324" y="956599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10344" y="1842403"/>
              </a:moveTo>
              <a:arcTo wR="1657512" hR="1657512" stAng="10415729" swAng="1312755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DB818-DE95-5242-85E2-051A7062BC2F}">
      <dsp:nvSpPr>
        <dsp:cNvPr id="0" name=""/>
        <dsp:cNvSpPr/>
      </dsp:nvSpPr>
      <dsp:spPr>
        <a:xfrm>
          <a:off x="-132767" y="1147878"/>
          <a:ext cx="2056630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PELAPORAN HASIL EVALUASI</a:t>
          </a:r>
        </a:p>
      </dsp:txBody>
      <dsp:txXfrm>
        <a:off x="-92247" y="1188398"/>
        <a:ext cx="1975590" cy="749013"/>
      </dsp:txXfrm>
    </dsp:sp>
    <dsp:sp modelId="{5F6EC817-4DE6-8849-BD6A-36C99B3CB14C}">
      <dsp:nvSpPr>
        <dsp:cNvPr id="0" name=""/>
        <dsp:cNvSpPr/>
      </dsp:nvSpPr>
      <dsp:spPr>
        <a:xfrm>
          <a:off x="1010997" y="700671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613130" y="370417"/>
              </a:moveTo>
              <a:arcTo wR="1657512" hR="1657512" stAng="13856593" swAng="733672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9B7DD-22B0-483B-8CF6-AAB1EC4493E3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TUNTUTAN PERUBAHAN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ST3P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 SEDERHANA, TERAPAN, POLA PIKIR,SIKAP, TINDAK)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>
        <a:off x="0" y="0"/>
        <a:ext cx="8229600" cy="1357788"/>
      </dsp:txXfrm>
    </dsp:sp>
    <dsp:sp modelId="{D125017A-8AF6-4FAE-A36D-FDFDEF2D377A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e- RPP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PERENCANAAN PEMB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SEDERHANA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 RPP 1 LEMBAR)</a:t>
          </a:r>
        </a:p>
      </dsp:txBody>
      <dsp:txXfrm>
        <a:off x="4018" y="1357788"/>
        <a:ext cx="2740521" cy="2851356"/>
      </dsp:txXfrm>
    </dsp:sp>
    <dsp:sp modelId="{A2654CD6-3618-4251-88A5-2ADDD7BF8E5C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hlinkClick xmlns:r="http://schemas.openxmlformats.org/officeDocument/2006/relationships" r:id="rId1" action="ppaction://hlinkfile"/>
            </a:rPr>
            <a:t>e- guru</a:t>
          </a: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</a:t>
          </a:r>
          <a:r>
            <a:rPr lang="en-US" sz="2400" kern="1200" dirty="0">
              <a:solidFill>
                <a:schemeClr val="tx2"/>
              </a:solidFill>
            </a:rPr>
            <a:t>TERAPAN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(MENGACU SKL)</a:t>
          </a:r>
          <a:endParaRPr lang="en-US" sz="2400" kern="1200" dirty="0"/>
        </a:p>
      </dsp:txBody>
      <dsp:txXfrm>
        <a:off x="2744539" y="1357788"/>
        <a:ext cx="2740521" cy="2851356"/>
      </dsp:txXfrm>
    </dsp:sp>
    <dsp:sp modelId="{305EF417-EABC-4793-B87C-E0E9735ADF4A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e-</a:t>
          </a:r>
          <a:r>
            <a:rPr lang="en-US" sz="3600" kern="1200" dirty="0" err="1"/>
            <a:t>raport</a:t>
          </a:r>
          <a:endParaRPr lang="en-US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(PERUBAHAN POLA PIKIR, POLA SIKAP DAN POLA TINDAK)</a:t>
          </a:r>
        </a:p>
      </dsp:txBody>
      <dsp:txXfrm>
        <a:off x="5485060" y="1357788"/>
        <a:ext cx="2740521" cy="2851356"/>
      </dsp:txXfrm>
    </dsp:sp>
    <dsp:sp modelId="{EC5B4FF0-0C85-4180-BD5C-CA6A2DCEB3D8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9B7DD-22B0-483B-8CF6-AAB1EC4493E3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TUNTUTAN PERUBAHAN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TATA KELOLA SEKOLAH TAMAN </a:t>
          </a:r>
        </a:p>
      </dsp:txBody>
      <dsp:txXfrm>
        <a:off x="0" y="0"/>
        <a:ext cx="8229600" cy="1357788"/>
      </dsp:txXfrm>
    </dsp:sp>
    <dsp:sp modelId="{D125017A-8AF6-4FAE-A36D-FDFDEF2D377A}">
      <dsp:nvSpPr>
        <dsp:cNvPr id="0" name=""/>
        <dsp:cNvSpPr/>
      </dsp:nvSpPr>
      <dsp:spPr>
        <a:xfrm>
          <a:off x="0" y="1357788"/>
          <a:ext cx="8229600" cy="2851356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  <a:hlinkClick xmlns:r="http://schemas.openxmlformats.org/officeDocument/2006/relationships" r:id="rId1" action="ppaction://hlinkfile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e- </a:t>
          </a:r>
          <a:r>
            <a:rPr lang="en-US" sz="2400" kern="1200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KEPALA SEKOLAH</a:t>
          </a: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KINERJA SEKOLAH TAMAN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(TUMBUH DAN BERKEMBANG SIKAP SPIRITUAL,SOSIAL, PENGETAHUAN DAN KETRAMPILAN)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( AMAN), (MENYENANGKAN), (ASRI) DAN (NYAMAN)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0" y="1357788"/>
        <a:ext cx="8229600" cy="2851356"/>
      </dsp:txXfrm>
    </dsp:sp>
    <dsp:sp modelId="{EC5B4FF0-0C85-4180-BD5C-CA6A2DCEB3D8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38EBB-0AA2-4D43-AA67-F7131F4584C5}" type="datetimeFigureOut">
              <a:rPr lang="id-ID" smtClean="0"/>
              <a:t>21/01/2020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7C04-E495-4D1C-96F2-39FBCB2D98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84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990600" y="1001713"/>
            <a:ext cx="6675438" cy="500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>
              <a:ea typeface="+mn-ea"/>
              <a:cs typeface="+mn-cs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FF9C6-5135-4D5E-B17C-BF0ED4868E1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809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24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D7C04-E495-4D1C-96F2-39FBCB2D98BF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1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D7C04-E495-4D1C-96F2-39FBCB2D98BF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55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6C6F-5A29-48E7-A6B8-4F4505BB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7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97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9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4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8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6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10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4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53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0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6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66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01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2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95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99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1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8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08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63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3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1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78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50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6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00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4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91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88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85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7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55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7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18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90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552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80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16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60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20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1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3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86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27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33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96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99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345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>
              <a:gd name="T0" fmla="*/ 2147483646 w 5773"/>
              <a:gd name="T1" fmla="*/ 2147483646 h 1633"/>
              <a:gd name="T2" fmla="*/ 2147483646 w 5773"/>
              <a:gd name="T3" fmla="*/ 2147483646 h 1633"/>
              <a:gd name="T4" fmla="*/ 2147483646 w 5773"/>
              <a:gd name="T5" fmla="*/ 0 h 1633"/>
              <a:gd name="T6" fmla="*/ 2147483646 w 5773"/>
              <a:gd name="T7" fmla="*/ 2147483646 h 1633"/>
              <a:gd name="T8" fmla="*/ 0 w 5773"/>
              <a:gd name="T9" fmla="*/ 2147483646 h 1633"/>
              <a:gd name="T10" fmla="*/ 2147483646 w 5773"/>
              <a:gd name="T11" fmla="*/ 2147483646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6" name="Freeform 4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LOGO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1079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EABA0-A9BC-4313-92A1-AFA76EFE5E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9506F-D7B2-4CFE-A356-749995F985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DA6AB-A8E7-4285-8023-478763E115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C6D18-B1B2-44AD-9E32-2303F64FE9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6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18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6BE175-D722-4CD5-A349-0C1E39C8BEE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9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DFDB4-A8E8-45FC-90BC-23E98610F5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78F82-09EF-43D6-AED4-F8F956367A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DE9B-C66E-4985-B28D-9B39D40A3D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F5B0D-4AC8-4618-A094-ED02E230EF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8AB0E-1FF0-4980-A556-20E953C09B0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1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86042-3500-4B2E-9A3D-4D30C1A686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A2DC4-8EA4-4F93-BB69-8D91C61938C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1" y="1981204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2147483647 w 2682"/>
              <a:gd name="T3" fmla="*/ 2147483647 h 1303"/>
              <a:gd name="T4" fmla="*/ 2147483647 w 2682"/>
              <a:gd name="T5" fmla="*/ 2147483647 h 1303"/>
              <a:gd name="T6" fmla="*/ 2147483647 w 2682"/>
              <a:gd name="T7" fmla="*/ 2147483647 h 1303"/>
              <a:gd name="T8" fmla="*/ 2147483647 w 2682"/>
              <a:gd name="T9" fmla="*/ 2147483647 h 1303"/>
              <a:gd name="T10" fmla="*/ 2147483647 w 2682"/>
              <a:gd name="T11" fmla="*/ 2147483647 h 1303"/>
              <a:gd name="T12" fmla="*/ 2147483647 w 2682"/>
              <a:gd name="T13" fmla="*/ 2147483647 h 1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2147483647 w 3241"/>
              <a:gd name="T1" fmla="*/ 0 h 2733"/>
              <a:gd name="T2" fmla="*/ 2147483647 w 3241"/>
              <a:gd name="T3" fmla="*/ 2147483647 h 2733"/>
              <a:gd name="T4" fmla="*/ 2147483647 w 3241"/>
              <a:gd name="T5" fmla="*/ 2147483647 h 2733"/>
              <a:gd name="T6" fmla="*/ 2147483647 w 3241"/>
              <a:gd name="T7" fmla="*/ 2147483647 h 2733"/>
              <a:gd name="T8" fmla="*/ 2147483647 w 3241"/>
              <a:gd name="T9" fmla="*/ 2147483647 h 2733"/>
              <a:gd name="T10" fmla="*/ 2147483647 w 3241"/>
              <a:gd name="T11" fmla="*/ 2147483647 h 2733"/>
              <a:gd name="T12" fmla="*/ 0 w 3241"/>
              <a:gd name="T13" fmla="*/ 2147483647 h 27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CACACA">
                  <a:alpha val="6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2147483647 h 2906"/>
              <a:gd name="T2" fmla="*/ 2147483647 w 1589"/>
              <a:gd name="T3" fmla="*/ 2147483647 h 2906"/>
              <a:gd name="T4" fmla="*/ 2147483647 w 1589"/>
              <a:gd name="T5" fmla="*/ 2147483647 h 2906"/>
              <a:gd name="T6" fmla="*/ 2147483647 w 1589"/>
              <a:gd name="T7" fmla="*/ 2147483647 h 2906"/>
              <a:gd name="T8" fmla="*/ 2147483647 w 1589"/>
              <a:gd name="T9" fmla="*/ 2147483647 h 2906"/>
              <a:gd name="T10" fmla="*/ 2147483647 w 1589"/>
              <a:gd name="T11" fmla="*/ 2147483647 h 2906"/>
              <a:gd name="T12" fmla="*/ 2147483647 w 1589"/>
              <a:gd name="T13" fmla="*/ 0 h 29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2147483647 w 1795"/>
              <a:gd name="T1" fmla="*/ 0 h 2094"/>
              <a:gd name="T2" fmla="*/ 2147483647 w 1795"/>
              <a:gd name="T3" fmla="*/ 2147483647 h 2094"/>
              <a:gd name="T4" fmla="*/ 2147483647 w 1795"/>
              <a:gd name="T5" fmla="*/ 2147483647 h 2094"/>
              <a:gd name="T6" fmla="*/ 2147483647 w 1795"/>
              <a:gd name="T7" fmla="*/ 2147483647 h 2094"/>
              <a:gd name="T8" fmla="*/ 2147483647 w 1795"/>
              <a:gd name="T9" fmla="*/ 2147483647 h 2094"/>
              <a:gd name="T10" fmla="*/ 2147483647 w 1795"/>
              <a:gd name="T11" fmla="*/ 2147483647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1" y="-22224"/>
            <a:ext cx="3290888" cy="4702175"/>
          </a:xfrm>
          <a:custGeom>
            <a:avLst/>
            <a:gdLst>
              <a:gd name="T0" fmla="*/ 0 w 2073"/>
              <a:gd name="T1" fmla="*/ 2147483647 h 2962"/>
              <a:gd name="T2" fmla="*/ 2147483647 w 2073"/>
              <a:gd name="T3" fmla="*/ 2147483647 h 2962"/>
              <a:gd name="T4" fmla="*/ 2147483647 w 2073"/>
              <a:gd name="T5" fmla="*/ 2147483647 h 2962"/>
              <a:gd name="T6" fmla="*/ 2147483647 w 2073"/>
              <a:gd name="T7" fmla="*/ 2147483647 h 2962"/>
              <a:gd name="T8" fmla="*/ 2147483647 w 2073"/>
              <a:gd name="T9" fmla="*/ 2147483647 h 2962"/>
              <a:gd name="T10" fmla="*/ 2147483647 w 2073"/>
              <a:gd name="T11" fmla="*/ 2147483647 h 2962"/>
              <a:gd name="T12" fmla="*/ 2147483647 w 2073"/>
              <a:gd name="T13" fmla="*/ 2147483647 h 2962"/>
              <a:gd name="T14" fmla="*/ 2147483647 w 2073"/>
              <a:gd name="T15" fmla="*/ 0 h 29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pic>
        <p:nvPicPr>
          <p:cNvPr id="9" name="Picture 38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92" y="2971800"/>
            <a:ext cx="28273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7315200" y="13652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LOGO</a:t>
            </a:r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9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590800" y="64772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228600" y="64613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1905000" y="64772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951B0-4674-4F4B-981B-3C10165BE69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09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87952-FFB8-4F11-AFD1-AEEBC81570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67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14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1E675-9C6C-4EEA-9D21-AE02602B9A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041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99B6-8A0F-4C79-80F4-A9AD992F0E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24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FE6E0-63D1-4940-BAC6-B4A67E0B37D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58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27040-B9D1-4392-A9AD-EA765BC1F6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96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0E000-F2F2-49F7-B3C7-07827B4C49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77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DC21C-1BBA-4E5F-A5D8-C41654B63D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46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20BD-9D14-4EA2-8667-DB2BACEFFB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585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5A13C-F931-4599-88E3-12315C4F60C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3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31FA5-BEEC-4A07-BCB1-5ECB6CA4B68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897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734BB-B6B9-4C2E-9450-52779C36F1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64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9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grpSp>
        <p:nvGrpSpPr>
          <p:cNvPr id="5" name="Grup 4"/>
          <p:cNvGrpSpPr/>
          <p:nvPr userDrawn="1"/>
        </p:nvGrpSpPr>
        <p:grpSpPr>
          <a:xfrm>
            <a:off x="467544" y="6093296"/>
            <a:ext cx="8173734" cy="618914"/>
            <a:chOff x="623392" y="6093296"/>
            <a:chExt cx="10898312" cy="618914"/>
          </a:xfrm>
        </p:grpSpPr>
        <p:pic>
          <p:nvPicPr>
            <p:cNvPr id="7" name="Picture 2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6093296"/>
              <a:ext cx="644334" cy="618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1271464" y="6093296"/>
              <a:ext cx="102502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Direktorat Jenderal Guru dan Tenaga Kependidikan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Kementerian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Pendidikan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dan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Kebudayaan</a:t>
              </a: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Republik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Indonesia</a:t>
              </a: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Tahun 2018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Next" charset="0"/>
                <a:ea typeface="ＭＳ Ｐゴシック" charset="0"/>
                <a:cs typeface="Avenir Nex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86759-6697-4DF5-8A95-03E0DE528CE5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C7D47-8DFE-46E4-87D0-CC14FD85895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23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1033" name="Freeform 3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>
              <a:gd name="T0" fmla="*/ 2147483646 w 5778"/>
              <a:gd name="T1" fmla="*/ 2147483646 h 1009"/>
              <a:gd name="T2" fmla="*/ 2147483646 w 5778"/>
              <a:gd name="T3" fmla="*/ 2147483646 h 1009"/>
              <a:gd name="T4" fmla="*/ 2147483646 w 5778"/>
              <a:gd name="T5" fmla="*/ 0 h 1009"/>
              <a:gd name="T6" fmla="*/ 2147483646 w 5778"/>
              <a:gd name="T7" fmla="*/ 2147483646 h 1009"/>
              <a:gd name="T8" fmla="*/ 0 w 5778"/>
              <a:gd name="T9" fmla="*/ 2147483646 h 1009"/>
              <a:gd name="T10" fmla="*/ 2147483646 w 5778"/>
              <a:gd name="T11" fmla="*/ 2147483646 h 10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4C9CA-4E21-4A7A-9D7C-44CD10812B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170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14"/>
          <p:cNvGrpSpPr>
            <a:grpSpLocks/>
          </p:cNvGrpSpPr>
          <p:nvPr/>
        </p:nvGrpSpPr>
        <p:grpSpPr bwMode="auto">
          <a:xfrm>
            <a:off x="-31749" y="-22225"/>
            <a:ext cx="9197975" cy="6907213"/>
            <a:chOff x="-20" y="-14"/>
            <a:chExt cx="5794" cy="4351"/>
          </a:xfrm>
        </p:grpSpPr>
        <p:sp>
          <p:nvSpPr>
            <p:cNvPr id="12298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767676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2300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5999"/>
                  </a:srgbClr>
                </a:gs>
                <a:gs pos="100000">
                  <a:srgbClr val="8A8A8A">
                    <a:alpha val="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1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767676">
                    <a:alpha val="4999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2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2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3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A2A2A2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81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3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DB707-86B6-4080-A619-50010FB032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296" name="Picture 183" descr="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475"/>
            <a:ext cx="2286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4" descr="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58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26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slide" Target="slide1.xml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5" Type="http://schemas.openxmlformats.org/officeDocument/2006/relationships/image" Target="../media/image18.jpeg"/><Relationship Id="rId4" Type="http://schemas.openxmlformats.org/officeDocument/2006/relationships/hyperlink" Target="https://www.facebook.com/photo.php?fbid=10214166600572880&amp;set=a.1034056765565&amp;type=3&amp;eid=ARAMDCB4jmZ-fuM_riEVmGHes5ns5iNgpzYwVEufErn4SvFEGbJmHdj6zFbRyxwbL31a2SMsUHrcwE7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3831676"/>
              </p:ext>
            </p:extLst>
          </p:nvPr>
        </p:nvGraphicFramePr>
        <p:xfrm>
          <a:off x="2076401" y="1412776"/>
          <a:ext cx="4943872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ultidocument 7"/>
          <p:cNvSpPr>
            <a:spLocks noChangeArrowheads="1"/>
          </p:cNvSpPr>
          <p:nvPr/>
        </p:nvSpPr>
        <p:spPr bwMode="auto">
          <a:xfrm>
            <a:off x="6285310" y="1382316"/>
            <a:ext cx="2750344" cy="390525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PENGAWASAN</a:t>
            </a:r>
          </a:p>
        </p:txBody>
      </p:sp>
      <p:sp>
        <p:nvSpPr>
          <p:cNvPr id="21" name="Multidocument 20"/>
          <p:cNvSpPr>
            <a:spLocks noChangeArrowheads="1"/>
          </p:cNvSpPr>
          <p:nvPr/>
        </p:nvSpPr>
        <p:spPr bwMode="auto">
          <a:xfrm>
            <a:off x="6325791" y="1772841"/>
            <a:ext cx="2751534" cy="389334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BIMLAT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751910" y="1628775"/>
            <a:ext cx="53459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724525" y="1915716"/>
            <a:ext cx="58936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1834753" y="2781300"/>
            <a:ext cx="251222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Multidocument 24"/>
          <p:cNvSpPr>
            <a:spLocks noChangeArrowheads="1"/>
          </p:cNvSpPr>
          <p:nvPr/>
        </p:nvSpPr>
        <p:spPr bwMode="auto">
          <a:xfrm>
            <a:off x="7648575" y="2420541"/>
            <a:ext cx="1282304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Pembinaan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Multidocument 26"/>
          <p:cNvSpPr>
            <a:spLocks noChangeArrowheads="1"/>
          </p:cNvSpPr>
          <p:nvPr/>
        </p:nvSpPr>
        <p:spPr bwMode="auto">
          <a:xfrm>
            <a:off x="7661673" y="3452812"/>
            <a:ext cx="1282303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PKG/PKKS</a:t>
            </a:r>
          </a:p>
        </p:txBody>
      </p:sp>
      <p:sp>
        <p:nvSpPr>
          <p:cNvPr id="28" name="Multidocument 27"/>
          <p:cNvSpPr>
            <a:spLocks noChangeArrowheads="1"/>
          </p:cNvSpPr>
          <p:nvPr/>
        </p:nvSpPr>
        <p:spPr bwMode="auto">
          <a:xfrm>
            <a:off x="7604523" y="4025504"/>
            <a:ext cx="1410890" cy="583406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 GR &amp; KS di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kkg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/MKKS</a:t>
            </a:r>
          </a:p>
        </p:txBody>
      </p:sp>
      <p:sp>
        <p:nvSpPr>
          <p:cNvPr id="29" name="Multidocument 28"/>
          <p:cNvSpPr>
            <a:spLocks noChangeArrowheads="1"/>
          </p:cNvSpPr>
          <p:nvPr/>
        </p:nvSpPr>
        <p:spPr bwMode="auto">
          <a:xfrm>
            <a:off x="7667625" y="2947987"/>
            <a:ext cx="1284685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Pemantauan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>
            <a:cxnSpLocks noChangeShapeType="1"/>
            <a:endCxn id="25" idx="1"/>
          </p:cNvCxnSpPr>
          <p:nvPr/>
        </p:nvCxnSpPr>
        <p:spPr bwMode="auto">
          <a:xfrm flipV="1">
            <a:off x="7019925" y="2661047"/>
            <a:ext cx="628650" cy="17287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  <a:endCxn id="29" idx="1"/>
          </p:cNvCxnSpPr>
          <p:nvPr/>
        </p:nvCxnSpPr>
        <p:spPr bwMode="auto">
          <a:xfrm flipV="1">
            <a:off x="7019925" y="3189685"/>
            <a:ext cx="647700" cy="11763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  <a:endCxn id="27" idx="1"/>
          </p:cNvCxnSpPr>
          <p:nvPr/>
        </p:nvCxnSpPr>
        <p:spPr bwMode="auto">
          <a:xfrm flipV="1">
            <a:off x="6948488" y="3692129"/>
            <a:ext cx="713185" cy="6000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  <a:endCxn id="28" idx="1"/>
          </p:cNvCxnSpPr>
          <p:nvPr/>
        </p:nvCxnSpPr>
        <p:spPr bwMode="auto">
          <a:xfrm flipV="1">
            <a:off x="7019926" y="4318397"/>
            <a:ext cx="584597" cy="952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212" y="1610916"/>
            <a:ext cx="1663304" cy="21788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ultidocument 2"/>
          <p:cNvSpPr>
            <a:spLocks noChangeArrowheads="1"/>
          </p:cNvSpPr>
          <p:nvPr/>
        </p:nvSpPr>
        <p:spPr bwMode="auto">
          <a:xfrm>
            <a:off x="299442" y="2514601"/>
            <a:ext cx="1412081" cy="1010840"/>
          </a:xfrm>
          <a:prstGeom prst="flowChartMultidocument">
            <a:avLst/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hasil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pengawasan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Multidocument 25"/>
          <p:cNvSpPr>
            <a:spLocks noChangeArrowheads="1"/>
          </p:cNvSpPr>
          <p:nvPr/>
        </p:nvSpPr>
        <p:spPr bwMode="auto">
          <a:xfrm>
            <a:off x="300632" y="3657958"/>
            <a:ext cx="1410891" cy="1009650"/>
          </a:xfrm>
          <a:prstGeom prst="flowChartMultidocument">
            <a:avLst/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hasil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</a:t>
            </a:r>
          </a:p>
        </p:txBody>
      </p:sp>
      <p:sp>
        <p:nvSpPr>
          <p:cNvPr id="23" name="Multidocument 22"/>
          <p:cNvSpPr>
            <a:spLocks noChangeArrowheads="1"/>
          </p:cNvSpPr>
          <p:nvPr/>
        </p:nvSpPr>
        <p:spPr bwMode="auto">
          <a:xfrm>
            <a:off x="7534275" y="4652962"/>
            <a:ext cx="1552575" cy="528638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sekolah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>
            <a:cxnSpLocks noChangeShapeType="1"/>
            <a:endCxn id="23" idx="1"/>
          </p:cNvCxnSpPr>
          <p:nvPr/>
        </p:nvCxnSpPr>
        <p:spPr bwMode="auto">
          <a:xfrm>
            <a:off x="7019925" y="4437460"/>
            <a:ext cx="514350" cy="4810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1230779" y="19448"/>
            <a:ext cx="662072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TRANSFORMASI PEMBINAAN PENGAWAS SEKOLAH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478B6C-16AD-4184-A7A0-298138969DE4}"/>
              </a:ext>
            </a:extLst>
          </p:cNvPr>
          <p:cNvSpPr/>
          <p:nvPr/>
        </p:nvSpPr>
        <p:spPr>
          <a:xfrm>
            <a:off x="0" y="5949279"/>
            <a:ext cx="9035653" cy="83099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ASOSIASI PENGAWAS SEKOLAH INDONESIA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APSI</a:t>
            </a:r>
          </a:p>
        </p:txBody>
      </p:sp>
      <p:sp>
        <p:nvSpPr>
          <p:cNvPr id="35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8AD8406B-3C18-4433-8E82-881C113094ED}"/>
              </a:ext>
            </a:extLst>
          </p:cNvPr>
          <p:cNvSpPr/>
          <p:nvPr/>
        </p:nvSpPr>
        <p:spPr>
          <a:xfrm>
            <a:off x="2796933" y="494556"/>
            <a:ext cx="3550139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e- PENGAWASAN ABAD 21 </a:t>
            </a:r>
          </a:p>
        </p:txBody>
      </p:sp>
      <p:sp>
        <p:nvSpPr>
          <p:cNvPr id="4" name="Rectangle 3">
            <a:hlinkClick r:id="rId9" action="ppaction://hlinksldjump"/>
            <a:extLst>
              <a:ext uri="{FF2B5EF4-FFF2-40B4-BE49-F238E27FC236}">
                <a16:creationId xmlns:a16="http://schemas.microsoft.com/office/drawing/2014/main" id="{E0F6215E-8159-42B2-B5F1-11F7596B2FC5}"/>
              </a:ext>
            </a:extLst>
          </p:cNvPr>
          <p:cNvSpPr/>
          <p:nvPr/>
        </p:nvSpPr>
        <p:spPr>
          <a:xfrm>
            <a:off x="134542" y="1382315"/>
            <a:ext cx="1357732" cy="101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MUTU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SEKOLAH BINAAN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0B3A0E2-FB04-43C2-93CC-7DF4E536F535}"/>
              </a:ext>
            </a:extLst>
          </p:cNvPr>
          <p:cNvSpPr/>
          <p:nvPr/>
        </p:nvSpPr>
        <p:spPr>
          <a:xfrm>
            <a:off x="1744777" y="1393656"/>
            <a:ext cx="1357732" cy="91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SKP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AC12156E-AF32-4EFF-ADCE-8DC9CDDB9F80}"/>
              </a:ext>
            </a:extLst>
          </p:cNvPr>
          <p:cNvSpPr/>
          <p:nvPr/>
        </p:nvSpPr>
        <p:spPr>
          <a:xfrm rot="10800000">
            <a:off x="201828" y="604320"/>
            <a:ext cx="265715" cy="6565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4C2DCA-AB56-4D64-B4C8-40E43CBD9C3F}"/>
              </a:ext>
            </a:extLst>
          </p:cNvPr>
          <p:cNvSpPr/>
          <p:nvPr/>
        </p:nvSpPr>
        <p:spPr>
          <a:xfrm>
            <a:off x="1504180" y="1577578"/>
            <a:ext cx="2267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4B1124F2-0B02-4AE4-AB6F-A1E404B64677}"/>
              </a:ext>
            </a:extLst>
          </p:cNvPr>
          <p:cNvSpPr/>
          <p:nvPr/>
        </p:nvSpPr>
        <p:spPr>
          <a:xfrm>
            <a:off x="3102509" y="1629857"/>
            <a:ext cx="2267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2C7851-0B08-46FF-B0F0-04ED2D97300A}"/>
              </a:ext>
            </a:extLst>
          </p:cNvPr>
          <p:cNvCxnSpPr>
            <a:cxnSpLocks/>
          </p:cNvCxnSpPr>
          <p:nvPr/>
        </p:nvCxnSpPr>
        <p:spPr>
          <a:xfrm flipH="1">
            <a:off x="1739350" y="3309156"/>
            <a:ext cx="142779" cy="278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8F85658-F22A-40E4-B1B4-10A990A70F9B}"/>
              </a:ext>
            </a:extLst>
          </p:cNvPr>
          <p:cNvCxnSpPr>
            <a:cxnSpLocks/>
          </p:cNvCxnSpPr>
          <p:nvPr/>
        </p:nvCxnSpPr>
        <p:spPr>
          <a:xfrm flipH="1">
            <a:off x="1834753" y="2743053"/>
            <a:ext cx="113600" cy="3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hlinkClick r:id="rId10" action="ppaction://hlinksldjump"/>
            <a:extLst>
              <a:ext uri="{FF2B5EF4-FFF2-40B4-BE49-F238E27FC236}">
                <a16:creationId xmlns:a16="http://schemas.microsoft.com/office/drawing/2014/main" id="{2621CFEA-085B-457C-8EF1-6E8631D0C790}"/>
              </a:ext>
            </a:extLst>
          </p:cNvPr>
          <p:cNvSpPr/>
          <p:nvPr/>
        </p:nvSpPr>
        <p:spPr>
          <a:xfrm>
            <a:off x="6084168" y="5517232"/>
            <a:ext cx="1879959" cy="37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TERIMA KASIH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380CA9-B088-4E5C-9B87-BF8626CAA248}"/>
              </a:ext>
            </a:extLst>
          </p:cNvPr>
          <p:cNvSpPr/>
          <p:nvPr/>
        </p:nvSpPr>
        <p:spPr>
          <a:xfrm>
            <a:off x="150060" y="5273599"/>
            <a:ext cx="2934970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AGUS SUKOCO</a:t>
            </a:r>
          </a:p>
        </p:txBody>
      </p:sp>
    </p:spTree>
    <p:extLst>
      <p:ext uri="{BB962C8B-B14F-4D97-AF65-F5344CB8AC3E}">
        <p14:creationId xmlns:p14="http://schemas.microsoft.com/office/powerpoint/2010/main" val="350163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764"/>
            <a:ext cx="6441743" cy="5725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7547" y="0"/>
            <a:ext cx="237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TAMAN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0730" y="1351128"/>
            <a:ext cx="286674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TUMBUH DAN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BERKEMBANGNYA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SIKAP 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SOSIAL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PENGETAHUAN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KETRAMPILAN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3225"/>
            <a:ext cx="7877414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SEKOLAH DAN KELAS SEPERTI SEBUAH TAMAN</a:t>
            </a:r>
          </a:p>
        </p:txBody>
      </p:sp>
    </p:spTree>
    <p:extLst>
      <p:ext uri="{BB962C8B-B14F-4D97-AF65-F5344CB8AC3E}">
        <p14:creationId xmlns:p14="http://schemas.microsoft.com/office/powerpoint/2010/main" val="29875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07" y="0"/>
            <a:ext cx="2533066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ASRI</a:t>
            </a:r>
          </a:p>
        </p:txBody>
      </p:sp>
    </p:spTree>
    <p:extLst>
      <p:ext uri="{BB962C8B-B14F-4D97-AF65-F5344CB8AC3E}">
        <p14:creationId xmlns:p14="http://schemas.microsoft.com/office/powerpoint/2010/main" val="26103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00" y="3861048"/>
            <a:ext cx="9115400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9115400" cy="609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25144"/>
            <a:ext cx="9144000" cy="136867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8600" y="0"/>
            <a:ext cx="91154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id-I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MENYENANGKAN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5934670"/>
            <a:ext cx="9115400" cy="9233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PEMBELAJARAN AKTIF, INTERAKTIF,  MENYENANGKAN, MENANTANG, SERTA MENUMBUHKAN PRAKARSA DAN KREATIFITAS SUPAYA MAMPU TUMBUH DAN BERKEMBANG SESUAI DENGAN BAKAT, MINAT  DAN POTENSI SISWA </a:t>
            </a:r>
          </a:p>
        </p:txBody>
      </p:sp>
    </p:spTree>
    <p:extLst>
      <p:ext uri="{BB962C8B-B14F-4D97-AF65-F5344CB8AC3E}">
        <p14:creationId xmlns:p14="http://schemas.microsoft.com/office/powerpoint/2010/main" val="406659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5403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229200"/>
            <a:ext cx="9144000" cy="86409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53" y="5903323"/>
            <a:ext cx="85667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AMAN DAN RAMAH ANAK</a:t>
            </a:r>
            <a:endParaRPr kumimoji="0" lang="id-ID" sz="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55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29"/>
            <a:ext cx="9144000" cy="6440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14" y="258626"/>
            <a:ext cx="2402032" cy="10181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7471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SEKOLAH DAN KELAS NYAMAN</a:t>
            </a:r>
          </a:p>
        </p:txBody>
      </p:sp>
    </p:spTree>
    <p:extLst>
      <p:ext uri="{BB962C8B-B14F-4D97-AF65-F5344CB8AC3E}">
        <p14:creationId xmlns:p14="http://schemas.microsoft.com/office/powerpoint/2010/main" val="369901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E872-E2C1-4383-A0F0-364F7250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3</a:t>
            </a:r>
            <a:br>
              <a:rPr lang="en-US" sz="3200" dirty="0"/>
            </a:br>
            <a:r>
              <a:rPr lang="en-US" sz="3200" dirty="0"/>
              <a:t>A.PENGAWAS SEKOLAH SEBAGAI PEMBIMBING GURU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ADE27-92FD-4BC2-B993-F7A28D932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8044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7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E872-E2C1-4383-A0F0-364F7250F2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B.PENGAWAS SEKOLAH SEBAGAI PEMBIMBING KEPALA SEKOLAH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ADE27-92FD-4BC2-B993-F7A28D932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12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Left 2">
            <a:hlinkClick r:id="rId7" action="ppaction://hlinksldjump"/>
            <a:extLst>
              <a:ext uri="{FF2B5EF4-FFF2-40B4-BE49-F238E27FC236}">
                <a16:creationId xmlns:a16="http://schemas.microsoft.com/office/drawing/2014/main" id="{E27822F7-6639-49C3-BC04-9BF85BE45D10}"/>
              </a:ext>
            </a:extLst>
          </p:cNvPr>
          <p:cNvSpPr/>
          <p:nvPr/>
        </p:nvSpPr>
        <p:spPr>
          <a:xfrm>
            <a:off x="457200" y="1573803"/>
            <a:ext cx="1440160" cy="72008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8481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A74F5-06D1-437D-9C39-2F0C64B9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" y="4016"/>
            <a:ext cx="9132527" cy="6853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77996-2C7F-4DBF-840D-6729388031BB}"/>
              </a:ext>
            </a:extLst>
          </p:cNvPr>
          <p:cNvSpPr/>
          <p:nvPr/>
        </p:nvSpPr>
        <p:spPr>
          <a:xfrm>
            <a:off x="665078" y="4075978"/>
            <a:ext cx="7480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PENGAWAS SEKOLAH PENGGERAK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9B76C6-B4E6-4D68-A1CD-42778335C10C}"/>
              </a:ext>
            </a:extLst>
          </p:cNvPr>
          <p:cNvSpPr/>
          <p:nvPr/>
        </p:nvSpPr>
        <p:spPr>
          <a:xfrm>
            <a:off x="2421779" y="2782023"/>
            <a:ext cx="3828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GURU PENGGERAK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15043-1DC7-4410-9870-6594F943859D}"/>
              </a:ext>
            </a:extLst>
          </p:cNvPr>
          <p:cNvSpPr/>
          <p:nvPr/>
        </p:nvSpPr>
        <p:spPr>
          <a:xfrm>
            <a:off x="1294231" y="3429647"/>
            <a:ext cx="6083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KEPALA SEKOLAH PENGGERAK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47070-F004-49BE-BD4D-AC8A92F92D53}"/>
              </a:ext>
            </a:extLst>
          </p:cNvPr>
          <p:cNvSpPr/>
          <p:nvPr/>
        </p:nvSpPr>
        <p:spPr>
          <a:xfrm>
            <a:off x="1705992" y="4695954"/>
            <a:ext cx="5720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MERDEKA BELAJAR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6BC7F-D77E-44FF-BF2C-FB0F7A823719}"/>
              </a:ext>
            </a:extLst>
          </p:cNvPr>
          <p:cNvSpPr/>
          <p:nvPr/>
        </p:nvSpPr>
        <p:spPr>
          <a:xfrm>
            <a:off x="-410595" y="145878"/>
            <a:ext cx="9094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MENGAPA TRANSFORMASI?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E2CDE-D7C2-42E0-BEB2-19856BBC188D}"/>
              </a:ext>
            </a:extLst>
          </p:cNvPr>
          <p:cNvSpPr/>
          <p:nvPr/>
        </p:nvSpPr>
        <p:spPr>
          <a:xfrm>
            <a:off x="41496" y="5877272"/>
            <a:ext cx="910250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KEMAJUAN TEKNOLOGI DIGITAL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E3879-88A2-43EF-A595-159E8E569677}"/>
              </a:ext>
            </a:extLst>
          </p:cNvPr>
          <p:cNvSpPr/>
          <p:nvPr/>
        </p:nvSpPr>
        <p:spPr>
          <a:xfrm>
            <a:off x="108703" y="11266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20E30-4AE1-4A5A-95FC-54C735CC3782}"/>
              </a:ext>
            </a:extLst>
          </p:cNvPr>
          <p:cNvSpPr/>
          <p:nvPr/>
        </p:nvSpPr>
        <p:spPr>
          <a:xfrm>
            <a:off x="164662" y="27788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035B1F-F98A-4C0F-BDAA-89D6E7697694}"/>
              </a:ext>
            </a:extLst>
          </p:cNvPr>
          <p:cNvSpPr/>
          <p:nvPr/>
        </p:nvSpPr>
        <p:spPr>
          <a:xfrm>
            <a:off x="139837" y="58198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8242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F47C4-0F95-482A-ADB5-77894CC1C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" y="0"/>
            <a:ext cx="9113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9FEC0-7DD4-4DB8-8595-5E2F2CF1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" y="0"/>
            <a:ext cx="9127551" cy="6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C52233-BF55-4A61-97D8-FBB9E238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" y="116632"/>
            <a:ext cx="911063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B4082-95E8-4763-A10B-EE542275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910079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37D12-1D4C-44B4-815A-FAF3B8F7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" y="0"/>
            <a:ext cx="9101035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571C0-01A7-4CC7-AF30-5031A531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4" y="1124744"/>
            <a:ext cx="9113455" cy="5731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93E7C-2241-413D-8725-6BBB01703E13}"/>
              </a:ext>
            </a:extLst>
          </p:cNvPr>
          <p:cNvSpPr/>
          <p:nvPr/>
        </p:nvSpPr>
        <p:spPr>
          <a:xfrm>
            <a:off x="30545" y="0"/>
            <a:ext cx="90829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DIBUTUHKAN 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PENGEMBANGAN  PEMBELAJARAN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MENCERAHKAN 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46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9E2FD-98F3-4B8E-8627-7F6B68CA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0"/>
            <a:ext cx="871639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F1FEF-088C-4A16-88C1-647233B9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50831" cy="63367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D8FF08-F8CD-4749-8656-71F1E40284C5}"/>
              </a:ext>
            </a:extLst>
          </p:cNvPr>
          <p:cNvSpPr/>
          <p:nvPr/>
        </p:nvSpPr>
        <p:spPr>
          <a:xfrm>
            <a:off x="323528" y="456515"/>
            <a:ext cx="3108543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DIBUTUHKAN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TATA KELOLA</a:t>
            </a: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SEKOLAH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TAMAN</a:t>
            </a:r>
          </a:p>
        </p:txBody>
      </p:sp>
      <p:sp>
        <p:nvSpPr>
          <p:cNvPr id="5" name="Arrow: Left 4">
            <a:hlinkClick r:id="rId3" action="ppaction://hlinksldjump"/>
            <a:extLst>
              <a:ext uri="{FF2B5EF4-FFF2-40B4-BE49-F238E27FC236}">
                <a16:creationId xmlns:a16="http://schemas.microsoft.com/office/drawing/2014/main" id="{2F7AFBDE-4A02-462E-9359-42D3DCD67853}"/>
              </a:ext>
            </a:extLst>
          </p:cNvPr>
          <p:cNvSpPr/>
          <p:nvPr/>
        </p:nvSpPr>
        <p:spPr>
          <a:xfrm>
            <a:off x="539552" y="3861048"/>
            <a:ext cx="180020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61213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33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1698" y="5275371"/>
            <a:ext cx="3492302" cy="1569660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“HASIL YANG LUAR BIASA 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HANYA BISA DIDAPATKAN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DENGAN CARA YANG</a:t>
            </a:r>
          </a:p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TIDAK BIASA”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99C56-3D4C-431F-AA32-9007ADBCDD2F}"/>
              </a:ext>
            </a:extLst>
          </p:cNvPr>
          <p:cNvSpPr/>
          <p:nvPr/>
        </p:nvSpPr>
        <p:spPr>
          <a:xfrm>
            <a:off x="6660232" y="2305615"/>
            <a:ext cx="238372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MARI KITA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DISKUSIKAN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</a:t>
            </a:r>
          </a:p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MOHON </a:t>
            </a: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MASUKANNYA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04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40617-C359-4DFF-8911-67E1E7BD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" y="0"/>
            <a:ext cx="9115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6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57200"/>
            <a:ext cx="8258175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pic>
        <p:nvPicPr>
          <p:cNvPr id="51246" name="Picture 46" descr="cylinder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008463" y="4120161"/>
            <a:ext cx="2778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7" name="Picture 47" descr="cylinder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365975" y="4143375"/>
            <a:ext cx="2778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6" name="Text Box 4"/>
          <p:cNvSpPr txBox="1">
            <a:spLocks noChangeArrowheads="1"/>
          </p:cNvSpPr>
          <p:nvPr/>
        </p:nvSpPr>
        <p:spPr bwMode="black">
          <a:xfrm>
            <a:off x="3064775" y="3853151"/>
            <a:ext cx="27871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PROGRAM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PELATIHAN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PEMBIMBINGAN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PENDAMPINGAN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88078" name="Picture 46" descr="cylinder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42877" y="3571875"/>
            <a:ext cx="1285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1" name="Text Box 4"/>
          <p:cNvSpPr txBox="1">
            <a:spLocks noChangeArrowheads="1"/>
          </p:cNvSpPr>
          <p:nvPr/>
        </p:nvSpPr>
        <p:spPr bwMode="black">
          <a:xfrm>
            <a:off x="-59636" y="2122090"/>
            <a:ext cx="2722448" cy="369331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TRANSFORMASI PENGAWASAN SEKOLAH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A.IDENTIFIKASI MUTU SEKOLAH BINAAN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MASALAH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KEBUTUHAN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MANFAAT PLUS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4.     PENGEMBANGAN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B.PETA SEK. BINAAN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SEK. NEGERI   4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SPK                   3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</a:rPr>
              <a:t>SWASTA           8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black">
          <a:xfrm>
            <a:off x="6471912" y="4631906"/>
            <a:ext cx="269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PENINGKATAN MUTU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SESUAI TUNTUTAN TRANSFORMASI PENDIDIKAN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ABAD 21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endParaRPr kumimoji="0" lang="id-ID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8083" name="Right Arrow 1"/>
          <p:cNvSpPr>
            <a:spLocks noChangeArrowheads="1"/>
          </p:cNvSpPr>
          <p:nvPr/>
        </p:nvSpPr>
        <p:spPr bwMode="auto">
          <a:xfrm>
            <a:off x="2754708" y="3623202"/>
            <a:ext cx="338192" cy="484187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880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2393">
            <a:off x="4440062" y="2625195"/>
            <a:ext cx="50781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76" y="1631766"/>
            <a:ext cx="18605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2752">
            <a:off x="6470920" y="2486364"/>
            <a:ext cx="706170" cy="7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7414" y="523497"/>
            <a:ext cx="4653752" cy="107721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8000">
                  <a:solidFill>
                    <a:srgbClr val="B46C0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5559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aramond" pitchFamily="18" charset="0"/>
                <a:cs typeface="Arial" charset="0"/>
              </a:rPr>
              <a:t>PERAN DAN FUNGSI PENGAWAS SEKOLAH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600" b="1" dirty="0">
                <a:ln w="18000">
                  <a:solidFill>
                    <a:srgbClr val="B46C0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5559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  <a:cs typeface="Arial" charset="0"/>
              </a:rPr>
              <a:t>MELATIH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8000">
                  <a:solidFill>
                    <a:srgbClr val="B46C0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5559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aramond" pitchFamily="18" charset="0"/>
                <a:cs typeface="Arial" charset="0"/>
              </a:rPr>
              <a:t>MEMBIMBING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600" b="1" dirty="0">
                <a:ln w="18000">
                  <a:solidFill>
                    <a:srgbClr val="B46C0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5559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  <a:cs typeface="Arial" charset="0"/>
              </a:rPr>
              <a:t>MENDAMPINGI</a:t>
            </a:r>
            <a:endParaRPr kumimoji="0" lang="en-US" sz="1600" b="1" i="0" u="none" strike="noStrike" kern="1200" cap="none" spc="0" normalizeH="0" baseline="0" noProof="0" dirty="0">
              <a:ln w="18000">
                <a:solidFill>
                  <a:srgbClr val="B46C0C">
                    <a:satMod val="140000"/>
                  </a:srgbClr>
                </a:solidFill>
                <a:prstDash val="solid"/>
                <a:miter lim="800000"/>
              </a:ln>
              <a:solidFill>
                <a:srgbClr val="15559B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aramond" pitchFamily="18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193" y="151984"/>
            <a:ext cx="8659688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09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ＭＳ Ｐゴシック" charset="0"/>
                <a:cs typeface="ＭＳ Ｐゴシック" charset="0"/>
              </a:rPr>
              <a:t>APA YANG DILAKUKAN PENGAWAS SEKOLAH DI </a:t>
            </a:r>
            <a:r>
              <a:rPr kumimoji="0" lang="en-US" sz="1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SEKOLAH BINAAN </a:t>
            </a:r>
            <a:r>
              <a:rPr kumimoji="0" lang="id-ID" sz="1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Bent Arrow 1"/>
          <p:cNvSpPr/>
          <p:nvPr/>
        </p:nvSpPr>
        <p:spPr bwMode="auto">
          <a:xfrm>
            <a:off x="923313" y="660480"/>
            <a:ext cx="2527394" cy="119459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ambar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780" y="3167164"/>
            <a:ext cx="2709071" cy="1161059"/>
          </a:xfrm>
          <a:prstGeom prst="rect">
            <a:avLst/>
          </a:prstGeom>
        </p:spPr>
      </p:pic>
      <p:pic>
        <p:nvPicPr>
          <p:cNvPr id="29" name="Gambar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1734" y="3108341"/>
            <a:ext cx="2643862" cy="1303917"/>
          </a:xfrm>
          <a:prstGeom prst="rect">
            <a:avLst/>
          </a:prstGeom>
        </p:spPr>
      </p:pic>
      <p:sp>
        <p:nvSpPr>
          <p:cNvPr id="3" name="Arrow: Left 2">
            <a:hlinkClick r:id="rId11" action="ppaction://hlinksldjump"/>
            <a:extLst>
              <a:ext uri="{FF2B5EF4-FFF2-40B4-BE49-F238E27FC236}">
                <a16:creationId xmlns:a16="http://schemas.microsoft.com/office/drawing/2014/main" id="{02549379-E0CC-4CBE-8EDF-CB2D5303A7D5}"/>
              </a:ext>
            </a:extLst>
          </p:cNvPr>
          <p:cNvSpPr/>
          <p:nvPr/>
        </p:nvSpPr>
        <p:spPr bwMode="auto">
          <a:xfrm>
            <a:off x="3131855" y="6101671"/>
            <a:ext cx="2411061" cy="82808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BACK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69264FA2-ECD6-46D4-B21E-0E09BC42FBE0}"/>
              </a:ext>
            </a:extLst>
          </p:cNvPr>
          <p:cNvSpPr/>
          <p:nvPr/>
        </p:nvSpPr>
        <p:spPr bwMode="auto">
          <a:xfrm rot="16200000">
            <a:off x="6299604" y="5137987"/>
            <a:ext cx="828079" cy="2341452"/>
          </a:xfrm>
          <a:prstGeom prst="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6138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8023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77" y="0"/>
            <a:ext cx="9127924" cy="1200329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BAGAIMANA PELAKSANAAN PROGRAM 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MEMBEKALI GURU DAN KEPALA SEKOLAH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SESUAI KEBUTUHAN SISWA DI ABAD 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F7030-1B48-4A08-A1EE-F50869B52C52}"/>
              </a:ext>
            </a:extLst>
          </p:cNvPr>
          <p:cNvSpPr/>
          <p:nvPr/>
        </p:nvSpPr>
        <p:spPr>
          <a:xfrm>
            <a:off x="1907704" y="1052736"/>
            <a:ext cx="771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63388-515F-4855-98D9-9DAA2B4D7AA5}"/>
              </a:ext>
            </a:extLst>
          </p:cNvPr>
          <p:cNvSpPr/>
          <p:nvPr/>
        </p:nvSpPr>
        <p:spPr>
          <a:xfrm>
            <a:off x="4932040" y="1052735"/>
            <a:ext cx="771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7BD35-5DA2-428C-BAA5-2F14D3B16997}"/>
              </a:ext>
            </a:extLst>
          </p:cNvPr>
          <p:cNvSpPr/>
          <p:nvPr/>
        </p:nvSpPr>
        <p:spPr>
          <a:xfrm>
            <a:off x="7812360" y="1158634"/>
            <a:ext cx="12009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C3,4,5,6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3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78F82-09EF-43D6-AED4-F8F956367A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 descr="Tidak ada teks alternatif otomatis yang tersedia.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755576" y="0"/>
            <a:ext cx="7931224" cy="4046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PERUBAHAN PERAN DAN FUNGSI PENGAWAS SEKOLAH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6240" y="404664"/>
            <a:ext cx="24737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BE9932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BE9932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Mentoring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9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asil gambar untuk zoom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8" y="2026498"/>
            <a:ext cx="8755250" cy="41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08" y="476672"/>
            <a:ext cx="8514319" cy="132343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1. PENGAWAS SEBAGAI  PELATIH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MENGUASAI</a:t>
            </a:r>
            <a:r>
              <a:rPr kumimoji="0" lang="en-US" sz="20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 SUBSTANSI PENGAWASAN DAN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MENGUASAI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 CARA PENYAMPAIAN KRITIS, KOMUNIKASI, KOLABORASI,KREATIF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2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sil gambar untuk KONTRIB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" y="2296187"/>
            <a:ext cx="7637515" cy="42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n w="0"/>
                <a:solidFill>
                  <a:srgbClr val="E7E6E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2. PENDAMPING</a:t>
            </a: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E7E6E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713" y="1049104"/>
            <a:ext cx="6575326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www.apsiabad21.com</a:t>
            </a:r>
          </a:p>
        </p:txBody>
      </p:sp>
    </p:spTree>
    <p:extLst>
      <p:ext uri="{BB962C8B-B14F-4D97-AF65-F5344CB8AC3E}">
        <p14:creationId xmlns:p14="http://schemas.microsoft.com/office/powerpoint/2010/main" val="14285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0"/>
            <a:ext cx="790205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037" y="5877272"/>
            <a:ext cx="7731925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2.PERAN PENGAWAS  SEBAGAI PENDAMPING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0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67D7406-6E10-49B4-9FB2-0ECB6B488177}"/>
  <p:tag name="ISPRING_RESOURCE_FOLDER" val="D:\SUDIN 2017-2018\MGMP 2018\MGMP PLUS\"/>
  <p:tag name="ISPRING_PRESENTATION_PATH" val="D:\SUDIN 2017-2018\MGMP 2018\MGMP PLUS.pptx"/>
  <p:tag name="ISPRING_PROJECT_VERSION" val="9"/>
  <p:tag name="ISPRING_PROJECT_FOLDER_UPDATED" val="1"/>
  <p:tag name="ISPRING_SCREEN_RECS_UPDATED" val="D:\SUDIN 2017-2018\MGMP 2018\MGMP PLUS\"/>
  <p:tag name="ISPRING_PRESENTATION_INFO_2" val="&lt;?xml version=&quot;1.0&quot; encoding=&quot;UTF-8&quot; standalone=&quot;no&quot; ?&gt;&#10;&lt;presentation2&gt;&#10;&#10;  &lt;slides&gt;&#10;    &lt;slide id=&quot;{1C155287-B43E-46FF-9710-B9758C40FF5F}&quot; pptId=&quot;343&quot;/&gt;&#10;    &lt;slide id=&quot;{203D632C-AEA6-41A8-B560-992EEFEC815D}&quot; pptId=&quot;345&quot;/&gt;&#10;    &lt;slide id=&quot;{2E1A1A63-3F5B-42E1-A2CF-696D401021F3}&quot; pptId=&quot;307&quot;/&gt;&#10;    &lt;slide id=&quot;{1F9F019C-20BA-4596-84C6-0D9576E223F8}&quot; pptId=&quot;333&quot;/&gt;&#10;    &lt;slide id=&quot;{484CC19E-6233-4215-80F1-229F6FF8F68E}&quot; pptId=&quot;347&quot;/&gt;&#10;    &lt;slide id=&quot;{10BA6EB2-2089-4785-B0AF-536128299F33}&quot; pptId=&quot;349&quot;/&gt;&#10;    &lt;slide id=&quot;{87839A4E-668C-4FCF-94C2-07E93AE19261}&quot; pptId=&quot;309&quot;/&gt;&#10;    &lt;slide id=&quot;{C8E750D7-7D0B-425F-8F4A-7812DA1D31F3}&quot; pptId=&quot;311&quot;/&gt;&#10;    &lt;slide id=&quot;{5C30074C-E0CC-477E-BE14-51CC9627E5D1}&quot; pptId=&quot;334&quot;/&gt;&#10;    &lt;slide id=&quot;{F47DE314-9FD4-455B-B941-ED67554A7114}&quot; pptId=&quot;313&quot;/&gt;&#10;    &lt;slide id=&quot;{C07033FC-0CB2-4963-A733-615D5A9ED03F}&quot; pptId=&quot;335&quot;/&gt;&#10;    &lt;slide id=&quot;{61B0E3EE-2FE6-4265-8491-D75DAE8662BA}&quot; pptId=&quot;315&quot;/&gt;&#10;    &lt;slide id=&quot;{5DAA5699-17D6-404E-8FE7-7AC0878A2042}&quot; pptId=&quot;351&quot;/&gt;&#10;    &lt;slide id=&quot;{D3CEE629-DAD5-4888-81E2-6EAD6C5CFC55}&quot; pptId=&quot;355&quot;/&gt;&#10;    &lt;slide id=&quot;{ECC1159F-8278-4616-9FF5-4AA0D43ACC4E}&quot; pptId=&quot;357&quot;/&gt;&#10;    &lt;slide id=&quot;{D65AB87F-6EB7-4BF0-A224-A7B288014DEF}&quot; pptId=&quot;359&quot;/&gt;&#10;    &lt;slide id=&quot;{9F7FF4EE-93AD-4D88-809B-B223E4C33101}&quot; pptId=&quot;361&quot;/&gt;&#10;    &lt;slide id=&quot;{37A471EC-4365-4E22-A3B7-567C5FAF1164}&quot; pptId=&quot;363&quot;/&gt;&#10;    &lt;slide id=&quot;{F8D133FF-A388-46D2-B003-EA0BA31F36EA}&quot; pptId=&quot;371&quot;/&gt;&#10;    &lt;slide id=&quot;{3D2228A1-718C-4073-A776-744879ABD680}&quot; pptId=&quot;373&quot;/&gt;&#10;    &lt;slide id=&quot;{135A27F8-4D33-4F8D-B770-803249A11AF3}&quot; pptId=&quot;375&quot;/&gt;&#10;    &lt;slide id=&quot;{3EF723A7-12D7-47E6-9FA8-2622B127703C}&quot; pptId=&quot;377&quot;/&gt;&#10;    &lt;slide id=&quot;{0A3BC8E8-4550-4ECD-A8DE-5ED72CE56938}&quot; pptId=&quot;376&quot;/&gt;&#10;    &lt;slide id=&quot;{795CB412-C11D-4B2B-A141-3D0DD41FC61B}&quot; pptId=&quot;353&quot;/&gt;&#10;    &lt;slide id=&quot;{79531D93-E062-40D3-AA27-BD98BFB017A5}&quot; pptId=&quot;342&quot;/&gt;&#10;  &lt;/slides&gt;&#10;&#10;  &lt;narration&gt;&#10;    &lt;audioTracks/&gt;&#10;    &lt;videoTracks&gt;&#10;      &lt;videoTrack muted=&quot;false&quot; name=&quot;Video 1&quot; resource=&quot;566b2991&quot; slideId=&quot;{1C155287-B43E-46FF-9710-B9758C40FF5F}&quot; startTime=&quot;0&quot; stepIndex=&quot;0&quot; volume=&quot;1&quot;&gt;&#10;        &lt;video format=&quot;yuv420p&quot; frameRate=&quot;62.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2&quot; resource=&quot;01deac60&quot; slideId=&quot;{203D632C-AEA6-41A8-B560-992EEFEC815D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3&quot; resource=&quot;34104eff&quot; slideId=&quot;{2E1A1A63-3F5B-42E1-A2CF-696D401021F3}&quot; startTime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4&quot; resource=&quot;89b69dd7&quot; slideId=&quot;{1F9F019C-20BA-4596-84C6-0D9576E223F8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5&quot; resource=&quot;6811ba70&quot; slideId=&quot;{484CC19E-6233-4215-80F1-229F6FF8F68E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7A471EC-4365-4E22-A3B7-567C5FAF1164}"/>
  <p:tag name="GENSWF_ADVANCE_TIME" val="5.000"/>
  <p:tag name="TIMING" val="|0.001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A3BC8E8-4550-4ECD-A8DE-5ED72CE56938}"/>
  <p:tag name="GENSWF_ADVANCE_TIME" val="5.000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9398C3B-0BEB-4F79-A22B-F81A0B34FA35}"/>
  <p:tag name="GENSWF_ADVANCE_TIME" val="5.000"/>
  <p:tag name="ISPRING_CUSTOM_TIMING_USED" val="1"/>
</p:tagLst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uyitno. Dambing Tekolab. Pengawas SD Jatim 2012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411</Words>
  <Application>Microsoft Office PowerPoint</Application>
  <PresentationFormat>On-screen Show (4:3)</PresentationFormat>
  <Paragraphs>137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Avenir Next</vt:lpstr>
      <vt:lpstr>Calibri</vt:lpstr>
      <vt:lpstr>Calibri Light</vt:lpstr>
      <vt:lpstr>Garamond</vt:lpstr>
      <vt:lpstr>Tw Cen MT</vt:lpstr>
      <vt:lpstr>Verdana</vt:lpstr>
      <vt:lpstr>9_Office Theme</vt:lpstr>
      <vt:lpstr>2_Office Theme</vt:lpstr>
      <vt:lpstr>4_Office Theme</vt:lpstr>
      <vt:lpstr>1_Office Theme</vt:lpstr>
      <vt:lpstr>8_Office Theme</vt:lpstr>
      <vt:lpstr>ms01_1</vt:lpstr>
      <vt:lpstr>Suyitno. Dambing Tekolab. Pengawas SD Jatim 2012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 A.PENGAWAS SEKOLAH SEBAGAI PEMBIMBING GURU</vt:lpstr>
      <vt:lpstr>B.PENGAWAS SEKOLAH SEBAGAI PEMBIMBING KEPALA SEKOLAH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PEMBUATAN PRESENTASI</dc:title>
  <dc:creator>COMPAQ</dc:creator>
  <cp:lastModifiedBy>Agus Sukoco</cp:lastModifiedBy>
  <cp:revision>224</cp:revision>
  <dcterms:created xsi:type="dcterms:W3CDTF">2012-11-19T16:04:27Z</dcterms:created>
  <dcterms:modified xsi:type="dcterms:W3CDTF">2020-01-21T02:16:27Z</dcterms:modified>
</cp:coreProperties>
</file>